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5D931D-B82D-CFB4-9D6F-0CA3314033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E7ED79E-1B0B-5681-C655-A5F400AA77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99E5E5-4B7B-4EB7-0CA5-CE3AE7CA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8886-B463-4DB4-A300-BA76EAE1813F}" type="datetimeFigureOut">
              <a:rPr kumimoji="1" lang="ja-JP" altLang="en-US" smtClean="0"/>
              <a:t>2026/5/22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06D3CFA-DC28-5B7C-07BE-F0122AF12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FBD9191-245B-772E-8976-6A2883713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79134-E557-4DB0-8C4D-99FABA4DA1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5219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0FC5F6-391A-2C55-A375-DB39EFFC4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CF633E3-119D-E792-64DD-277FD713F7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D19209-6A90-E01D-4EFC-5E431A4FD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8886-B463-4DB4-A300-BA76EAE1813F}" type="datetimeFigureOut">
              <a:rPr kumimoji="1" lang="ja-JP" altLang="en-US" smtClean="0"/>
              <a:t>2026/5/22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452207-CACC-EA97-62C0-F0BE01709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89335E-EEAD-AF48-DAF8-C3C17C214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79134-E557-4DB0-8C4D-99FABA4DA1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662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4E4323E-9A7D-9215-500F-CAA57F2350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6239BCA-55CA-C5B9-085B-1BDE7FA7C3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9494A9-B806-E7EC-A946-5D43D9CE2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8886-B463-4DB4-A300-BA76EAE1813F}" type="datetimeFigureOut">
              <a:rPr kumimoji="1" lang="ja-JP" altLang="en-US" smtClean="0"/>
              <a:t>2026/5/22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AF78682-DFED-AA1D-C524-409A131D1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337D5B-D86C-68BF-7E8B-3D3D8F9B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79134-E557-4DB0-8C4D-99FABA4DA1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3925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3255DE-465A-D519-13A3-9FCBF0E71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86CB39-5AF7-8C07-6B81-23A144FE3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DA1F79-77C1-3BB1-B004-99E836C6A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8886-B463-4DB4-A300-BA76EAE1813F}" type="datetimeFigureOut">
              <a:rPr kumimoji="1" lang="ja-JP" altLang="en-US" smtClean="0"/>
              <a:t>2026/5/22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2DEF740-99FE-32C3-7973-C5D48775E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BC2233-19E4-7C7E-F118-6ACF3B69A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79134-E557-4DB0-8C4D-99FABA4DA1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2350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7C80CE-A2DA-9400-A681-72A9B5CD1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00BA6AE-BFC4-A7AC-C1EB-4FE85FBC2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51C1C6-6B0E-EA3B-0C46-2E06EB233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8886-B463-4DB4-A300-BA76EAE1813F}" type="datetimeFigureOut">
              <a:rPr kumimoji="1" lang="ja-JP" altLang="en-US" smtClean="0"/>
              <a:t>2026/5/22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825280D-3667-6566-18E4-4BFB35C28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9530DE2-53C7-107C-B51D-AE8089FA3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79134-E557-4DB0-8C4D-99FABA4DA1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4244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CA5814-AB19-7E68-3210-FF08A1F55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B508A35-7DEF-81BA-CB8D-D7B7430F8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517CEE8-0B61-341E-003B-D187F48D79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71AE5E0-0EC2-518A-8CBB-D9C9EC03D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8886-B463-4DB4-A300-BA76EAE1813F}" type="datetimeFigureOut">
              <a:rPr kumimoji="1" lang="ja-JP" altLang="en-US" smtClean="0"/>
              <a:t>2026/5/22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ACBC385-4D24-4CFD-854C-C8F0B0F27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20F790F-2D77-FBB4-F967-1BEEC1872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79134-E557-4DB0-8C4D-99FABA4DA1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8018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E77B4C-EC7E-7FDC-66BE-B106EBC47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9B94B4C-CE80-4CB9-0774-C020E4CEC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403E02A-7F6F-FA7E-6499-70BB3AF1FF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BD66B61-DD22-0BC0-B9C3-7D75A83812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9DD96C3-8DA8-8EC4-328F-79F9521BC9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2054D69-A2EE-31C6-87D7-FB01C631F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8886-B463-4DB4-A300-BA76EAE1813F}" type="datetimeFigureOut">
              <a:rPr kumimoji="1" lang="ja-JP" altLang="en-US" smtClean="0"/>
              <a:t>2026/5/22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E65CB5B-5618-6F3B-B40E-A35F1C826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702B708-C81F-FF0D-B1D0-5DFDF8FE5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79134-E557-4DB0-8C4D-99FABA4DA1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1472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B65FD7-6FDF-9B76-AF8B-9FB8CB328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3E14F50-A299-7F5A-0831-70A60563D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8886-B463-4DB4-A300-BA76EAE1813F}" type="datetimeFigureOut">
              <a:rPr kumimoji="1" lang="ja-JP" altLang="en-US" smtClean="0"/>
              <a:t>2026/5/22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3F6A0AF-C989-6444-0BCA-3EF1323A4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DD30759-1A75-A641-1CF0-9F2678C1A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79134-E557-4DB0-8C4D-99FABA4DA1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8588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A9A4645-DBE1-F5B8-B297-FABD0DD39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8886-B463-4DB4-A300-BA76EAE1813F}" type="datetimeFigureOut">
              <a:rPr kumimoji="1" lang="ja-JP" altLang="en-US" smtClean="0"/>
              <a:t>2026/5/22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E2A33CE-7127-2829-4C85-239961B6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ECF8ABA-C6FE-6999-A74D-F5B9A925D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79134-E557-4DB0-8C4D-99FABA4DA1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3511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D0FE15-43B4-C032-8C11-CEC8BAC8F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49D0D2-6A43-4CE8-7518-BCC333919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5838B6D-EA12-22AD-A29D-AFB46A800A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7E2567F-A8FE-FDC1-7F27-C95DFF7A4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8886-B463-4DB4-A300-BA76EAE1813F}" type="datetimeFigureOut">
              <a:rPr kumimoji="1" lang="ja-JP" altLang="en-US" smtClean="0"/>
              <a:t>2026/5/22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5978C01-5592-327B-2477-D5BBD4464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0AB1686-37F3-B124-4AC6-2B5821FC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79134-E557-4DB0-8C4D-99FABA4DA1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124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CDFE2A-B7DC-3358-8D01-D81938072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95EB202-962F-EACC-B4D7-C17C645E04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EDE790A-211A-3823-431D-C6A2F69726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A57D9CB-A499-F0F4-1AA7-43AE59EC2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18886-B463-4DB4-A300-BA76EAE1813F}" type="datetimeFigureOut">
              <a:rPr kumimoji="1" lang="ja-JP" altLang="en-US" smtClean="0"/>
              <a:t>2026/5/22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9835B18-454E-BCC4-09E0-A521A8FDA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3C21093-B756-A294-5E16-A8E7C55C1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79134-E557-4DB0-8C4D-99FABA4DA1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9569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A7100C0-D25C-302C-9109-E60225D48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099854C-AE85-78D2-AA83-D4B201A04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CFA53C-A48B-6E49-2111-CF3AFA00E6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18886-B463-4DB4-A300-BA76EAE1813F}" type="datetimeFigureOut">
              <a:rPr kumimoji="1" lang="ja-JP" altLang="en-US" smtClean="0"/>
              <a:t>2026/5/22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F4A871-2AB2-6CDE-3605-10D2F95120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B2733C-060B-B608-DE7A-0FDDE28C37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79134-E557-4DB0-8C4D-99FABA4DA1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6669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B3DE89D-219F-88C8-DF7F-C691AD518E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083" r="46094" b="18333"/>
          <a:stretch/>
        </p:blipFill>
        <p:spPr>
          <a:xfrm>
            <a:off x="428624" y="104775"/>
            <a:ext cx="10693308" cy="664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344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Kagaya, Tsutomu (SGC)</dc:creator>
  <cp:lastModifiedBy>圓福 菜々</cp:lastModifiedBy>
  <cp:revision>1</cp:revision>
  <dcterms:created xsi:type="dcterms:W3CDTF">2024-05-21T07:43:14Z</dcterms:created>
  <dcterms:modified xsi:type="dcterms:W3CDTF">2026-05-21T23:29:37Z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f8e20e6-048a-4bad-a26b-318dd1cd4d47_Enabled">
    <vt:lpwstr>true</vt:lpwstr>
  </property>
  <property fmtid="{D5CDD505-2E9C-101B-9397-08002B2CF9AE}" pid="3" name="MSIP_Label_1f8e20e6-048a-4bad-a26b-318dd1cd4d47_SetDate">
    <vt:lpwstr>2024-05-21T07:45:36Z</vt:lpwstr>
  </property>
  <property fmtid="{D5CDD505-2E9C-101B-9397-08002B2CF9AE}" pid="4" name="MSIP_Label_1f8e20e6-048a-4bad-a26b-318dd1cd4d47_Method">
    <vt:lpwstr>Privileged</vt:lpwstr>
  </property>
  <property fmtid="{D5CDD505-2E9C-101B-9397-08002B2CF9AE}" pid="5" name="MSIP_Label_1f8e20e6-048a-4bad-a26b-318dd1cd4d47_Name">
    <vt:lpwstr>1f8e20e6-048a-4bad-a26b-318dd1cd4d47</vt:lpwstr>
  </property>
  <property fmtid="{D5CDD505-2E9C-101B-9397-08002B2CF9AE}" pid="6" name="MSIP_Label_1f8e20e6-048a-4bad-a26b-318dd1cd4d47_SiteId">
    <vt:lpwstr>66c65d8a-9158-4521-a2d8-664963db48e4</vt:lpwstr>
  </property>
  <property fmtid="{D5CDD505-2E9C-101B-9397-08002B2CF9AE}" pid="7" name="MSIP_Label_1f8e20e6-048a-4bad-a26b-318dd1cd4d47_ActionId">
    <vt:lpwstr>6fd980f9-bd18-4619-9e3c-89bab599aa44</vt:lpwstr>
  </property>
  <property fmtid="{D5CDD505-2E9C-101B-9397-08002B2CF9AE}" pid="8" name="MSIP_Label_1f8e20e6-048a-4bad-a26b-318dd1cd4d47_ContentBits">
    <vt:lpwstr>0</vt:lpwstr>
  </property>
</Properties>
</file>