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7559675" cy="10691813"/>
  <p:notesSz cx="6807200" cy="9939338"/>
  <p:defaultTextStyle>
    <a:defPPr>
      <a:defRPr lang="en-US"/>
    </a:defPPr>
    <a:lvl1pPr marL="0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2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9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25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82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38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95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51" algn="l" defTabSz="4571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髙橋 克" initials="髙橋" lastIdx="2" clrIdx="0">
    <p:extLst>
      <p:ext uri="{19B8F6BF-5375-455C-9EA6-DF929625EA0E}">
        <p15:presenceInfo xmlns:p15="http://schemas.microsoft.com/office/powerpoint/2012/main" userId="S-1-5-21-1873182279-1289898414-712528608-41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714"/>
    <a:srgbClr val="4C7430"/>
    <a:srgbClr val="0DA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6C8EF4-A17A-4C98-9518-05CA5A40D894}" v="15" dt="2021-01-18T03:07:16.874"/>
    <p1510:client id="{4B489F7C-F49A-4C9C-B6FD-305ECFD888B6}" vWet="2" dt="2021-01-22T09:42:57.480"/>
    <p1510:client id="{5FFACDCB-F9F5-41B8-9DD1-C022AB025768}" v="36" dt="2021-01-22T09:44:25.736"/>
    <p1510:client id="{A4D16D18-346B-48EE-B75F-05EE1FD43C14}" v="12" dt="2021-01-18T07:20:43.3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5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駒田 梓 厚生労働省" userId="S::komada.azusa_cov19.mhlw.go.jp#ext#@officefixer.onmicrosoft.com::a0834dfd-4671-4321-863a-fe24ef964877" providerId="AD" clId="Web-{5FFACDCB-F9F5-41B8-9DD1-C022AB025768}"/>
    <pc:docChg chg="modSld">
      <pc:chgData name="駒田 梓 厚生労働省" userId="S::komada.azusa_cov19.mhlw.go.jp#ext#@officefixer.onmicrosoft.com::a0834dfd-4671-4321-863a-fe24ef964877" providerId="AD" clId="Web-{5FFACDCB-F9F5-41B8-9DD1-C022AB025768}" dt="2021-01-22T09:44:25.736" v="34" actId="1076"/>
      <pc:docMkLst>
        <pc:docMk/>
      </pc:docMkLst>
      <pc:sldChg chg="modSp">
        <pc:chgData name="駒田 梓 厚生労働省" userId="S::komada.azusa_cov19.mhlw.go.jp#ext#@officefixer.onmicrosoft.com::a0834dfd-4671-4321-863a-fe24ef964877" providerId="AD" clId="Web-{5FFACDCB-F9F5-41B8-9DD1-C022AB025768}" dt="2021-01-22T09:44:25.736" v="34" actId="1076"/>
        <pc:sldMkLst>
          <pc:docMk/>
          <pc:sldMk cId="2690203972" sldId="256"/>
        </pc:sldMkLst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3:57.891" v="22" actId="14100"/>
          <ac:spMkLst>
            <pc:docMk/>
            <pc:sldMk cId="2690203972" sldId="256"/>
            <ac:spMk id="9" creationId="{98D2E137-F7BC-41A4-9AE3-32010EDBF3AD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3:52.579" v="21" actId="1076"/>
          <ac:spMkLst>
            <pc:docMk/>
            <pc:sldMk cId="2690203972" sldId="256"/>
            <ac:spMk id="11" creationId="{D4E3E122-17D1-4CFC-A53B-6B4B33097817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3:52.516" v="19" actId="1076"/>
          <ac:spMkLst>
            <pc:docMk/>
            <pc:sldMk cId="2690203972" sldId="256"/>
            <ac:spMk id="13" creationId="{9827D8BD-B1A0-4604-BC05-7FEF79F1B9B5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18.642" v="23" actId="1076"/>
          <ac:spMkLst>
            <pc:docMk/>
            <pc:sldMk cId="2690203972" sldId="256"/>
            <ac:spMk id="27" creationId="{5B6CE9C5-EC0E-424A-ACA5-A0C60C3D4470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18.673" v="24" actId="1076"/>
          <ac:spMkLst>
            <pc:docMk/>
            <pc:sldMk cId="2690203972" sldId="256"/>
            <ac:spMk id="28" creationId="{1FADA99E-6186-4D43-AD93-EF6508CE210B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18.704" v="25" actId="1076"/>
          <ac:spMkLst>
            <pc:docMk/>
            <pc:sldMk cId="2690203972" sldId="256"/>
            <ac:spMk id="29" creationId="{FECF0519-349B-4E49-BC2D-60C3F979BD42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25.595" v="29" actId="1076"/>
          <ac:spMkLst>
            <pc:docMk/>
            <pc:sldMk cId="2690203972" sldId="256"/>
            <ac:spMk id="31" creationId="{A24EF392-F191-4C52-BF10-739F3AF2A8B9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25.658" v="31" actId="1076"/>
          <ac:spMkLst>
            <pc:docMk/>
            <pc:sldMk cId="2690203972" sldId="256"/>
            <ac:spMk id="32" creationId="{DE571758-B4E9-48E1-AD01-0CFA25E58024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25.626" v="30" actId="1076"/>
          <ac:spMkLst>
            <pc:docMk/>
            <pc:sldMk cId="2690203972" sldId="256"/>
            <ac:spMk id="33" creationId="{6B0324E8-D238-4754-A96D-8A84A7DC378C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25.673" v="32" actId="1076"/>
          <ac:spMkLst>
            <pc:docMk/>
            <pc:sldMk cId="2690203972" sldId="256"/>
            <ac:spMk id="34" creationId="{FCBFD76E-5E17-436D-975E-8A0F3C914E56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25.705" v="33" actId="1076"/>
          <ac:spMkLst>
            <pc:docMk/>
            <pc:sldMk cId="2690203972" sldId="256"/>
            <ac:spMk id="35" creationId="{D902B96B-8DCE-4150-B404-D261E2C8B69F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25.736" v="34" actId="1076"/>
          <ac:spMkLst>
            <pc:docMk/>
            <pc:sldMk cId="2690203972" sldId="256"/>
            <ac:spMk id="36" creationId="{1D75390B-4589-45C6-84DF-92BB2506D7B4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18.767" v="27" actId="1076"/>
          <ac:spMkLst>
            <pc:docMk/>
            <pc:sldMk cId="2690203972" sldId="256"/>
            <ac:spMk id="37" creationId="{97274F10-1F0D-441E-B5E0-D0C518B61428}"/>
          </ac:spMkLst>
        </pc:spChg>
        <pc:spChg chg="mod">
          <ac:chgData name="駒田 梓 厚生労働省" userId="S::komada.azusa_cov19.mhlw.go.jp#ext#@officefixer.onmicrosoft.com::a0834dfd-4671-4321-863a-fe24ef964877" providerId="AD" clId="Web-{5FFACDCB-F9F5-41B8-9DD1-C022AB025768}" dt="2021-01-22T09:44:18.782" v="28" actId="1076"/>
          <ac:spMkLst>
            <pc:docMk/>
            <pc:sldMk cId="2690203972" sldId="256"/>
            <ac:spMk id="38" creationId="{ED597351-A52D-45F1-AF28-EB7214DD89C2}"/>
          </ac:spMkLst>
        </pc:spChg>
        <pc:graphicFrameChg chg="mod">
          <ac:chgData name="駒田 梓 厚生労働省" userId="S::komada.azusa_cov19.mhlw.go.jp#ext#@officefixer.onmicrosoft.com::a0834dfd-4671-4321-863a-fe24ef964877" providerId="AD" clId="Web-{5FFACDCB-F9F5-41B8-9DD1-C022AB025768}" dt="2021-01-22T09:44:18.736" v="26" actId="1076"/>
          <ac:graphicFrameMkLst>
            <pc:docMk/>
            <pc:sldMk cId="2690203972" sldId="256"/>
            <ac:graphicFrameMk id="30" creationId="{AAA5C9C3-EDE4-4684-9BBB-D2B5AE7ABAD9}"/>
          </ac:graphicFrameMkLst>
        </pc:graphicFrameChg>
        <pc:picChg chg="mod">
          <ac:chgData name="駒田 梓 厚生労働省" userId="S::komada.azusa_cov19.mhlw.go.jp#ext#@officefixer.onmicrosoft.com::a0834dfd-4671-4321-863a-fe24ef964877" providerId="AD" clId="Web-{5FFACDCB-F9F5-41B8-9DD1-C022AB025768}" dt="2021-01-22T09:43:52.485" v="18" actId="1076"/>
          <ac:picMkLst>
            <pc:docMk/>
            <pc:sldMk cId="2690203972" sldId="256"/>
            <ac:picMk id="12" creationId="{CF74610B-52EA-4C58-B2FA-11129FA79A51}"/>
          </ac:picMkLst>
        </pc:picChg>
        <pc:picChg chg="mod">
          <ac:chgData name="駒田 梓 厚生労働省" userId="S::komada.azusa_cov19.mhlw.go.jp#ext#@officefixer.onmicrosoft.com::a0834dfd-4671-4321-863a-fe24ef964877" providerId="AD" clId="Web-{5FFACDCB-F9F5-41B8-9DD1-C022AB025768}" dt="2021-01-22T09:43:52.548" v="20" actId="1076"/>
          <ac:picMkLst>
            <pc:docMk/>
            <pc:sldMk cId="2690203972" sldId="256"/>
            <ac:picMk id="14" creationId="{ABB21857-9C69-497A-A190-76B2AA182282}"/>
          </ac:picMkLst>
        </pc:picChg>
      </pc:sldChg>
    </pc:docChg>
  </pc:docChgLst>
  <pc:docChgLst>
    <pc:chgData name="駒田 梓 厚生労働省" userId="S::komada.azusa_cov19.mhlw.go.jp#ext#@officefixer.onmicrosoft.com::a0834dfd-4671-4321-863a-fe24ef964877" providerId="AD" clId="Web-{A4D16D18-346B-48EE-B75F-05EE1FD43C14}"/>
    <pc:docChg chg="modSld">
      <pc:chgData name="駒田 梓 厚生労働省" userId="S::komada.azusa_cov19.mhlw.go.jp#ext#@officefixer.onmicrosoft.com::a0834dfd-4671-4321-863a-fe24ef964877" providerId="AD" clId="Web-{A4D16D18-346B-48EE-B75F-05EE1FD43C14}" dt="2021-01-18T07:20:38.449" v="10" actId="20577"/>
      <pc:docMkLst>
        <pc:docMk/>
      </pc:docMkLst>
      <pc:sldChg chg="modSp">
        <pc:chgData name="駒田 梓 厚生労働省" userId="S::komada.azusa_cov19.mhlw.go.jp#ext#@officefixer.onmicrosoft.com::a0834dfd-4671-4321-863a-fe24ef964877" providerId="AD" clId="Web-{A4D16D18-346B-48EE-B75F-05EE1FD43C14}" dt="2021-01-18T07:20:38.449" v="10" actId="20577"/>
        <pc:sldMkLst>
          <pc:docMk/>
          <pc:sldMk cId="2690203972" sldId="256"/>
        </pc:sldMkLst>
        <pc:spChg chg="mod">
          <ac:chgData name="駒田 梓 厚生労働省" userId="S::komada.azusa_cov19.mhlw.go.jp#ext#@officefixer.onmicrosoft.com::a0834dfd-4671-4321-863a-fe24ef964877" providerId="AD" clId="Web-{A4D16D18-346B-48EE-B75F-05EE1FD43C14}" dt="2021-01-18T07:20:38.449" v="10" actId="20577"/>
          <ac:spMkLst>
            <pc:docMk/>
            <pc:sldMk cId="2690203972" sldId="256"/>
            <ac:spMk id="9" creationId="{98D2E137-F7BC-41A4-9AE3-32010EDBF3AD}"/>
          </ac:spMkLst>
        </pc:spChg>
      </pc:sldChg>
    </pc:docChg>
  </pc:docChgLst>
  <pc:docChgLst>
    <pc:chgData name="尾崎 仁美" userId="f0b778b2-ff25-4416-bf5b-2e5b0ca95729" providerId="ADAL" clId="{C1A64B3E-6ED5-454A-A88F-DBED9F759153}"/>
    <pc:docChg chg="undo redo custSel addSld delSld modSld">
      <pc:chgData name="尾崎 仁美" userId="f0b778b2-ff25-4416-bf5b-2e5b0ca95729" providerId="ADAL" clId="{C1A64B3E-6ED5-454A-A88F-DBED9F759153}" dt="2021-01-15T08:39:50.305" v="274" actId="1076"/>
      <pc:docMkLst>
        <pc:docMk/>
      </pc:docMkLst>
      <pc:sldChg chg="addSp delSp modSp mod">
        <pc:chgData name="尾崎 仁美" userId="f0b778b2-ff25-4416-bf5b-2e5b0ca95729" providerId="ADAL" clId="{C1A64B3E-6ED5-454A-A88F-DBED9F759153}" dt="2021-01-15T08:39:50.305" v="274" actId="1076"/>
        <pc:sldMkLst>
          <pc:docMk/>
          <pc:sldMk cId="2690203972" sldId="256"/>
        </pc:sldMkLst>
        <pc:spChg chg="mod">
          <ac:chgData name="尾崎 仁美" userId="f0b778b2-ff25-4416-bf5b-2e5b0ca95729" providerId="ADAL" clId="{C1A64B3E-6ED5-454A-A88F-DBED9F759153}" dt="2021-01-15T08:19:07.070" v="34" actId="1076"/>
          <ac:spMkLst>
            <pc:docMk/>
            <pc:sldMk cId="2690203972" sldId="256"/>
            <ac:spMk id="4" creationId="{34DFAF7B-817A-489F-B3B4-98A9C04CF7C7}"/>
          </ac:spMkLst>
        </pc:spChg>
        <pc:spChg chg="mod">
          <ac:chgData name="尾崎 仁美" userId="f0b778b2-ff25-4416-bf5b-2e5b0ca95729" providerId="ADAL" clId="{C1A64B3E-6ED5-454A-A88F-DBED9F759153}" dt="2021-01-15T08:19:24.314" v="38" actId="1076"/>
          <ac:spMkLst>
            <pc:docMk/>
            <pc:sldMk cId="2690203972" sldId="256"/>
            <ac:spMk id="5" creationId="{FC58BD36-7BBF-40EE-B0BF-11A559D799C1}"/>
          </ac:spMkLst>
        </pc:spChg>
        <pc:spChg chg="mod">
          <ac:chgData name="尾崎 仁美" userId="f0b778b2-ff25-4416-bf5b-2e5b0ca95729" providerId="ADAL" clId="{C1A64B3E-6ED5-454A-A88F-DBED9F759153}" dt="2021-01-15T08:21:36.221" v="68" actId="403"/>
          <ac:spMkLst>
            <pc:docMk/>
            <pc:sldMk cId="2690203972" sldId="256"/>
            <ac:spMk id="7" creationId="{BA48A092-B3F9-477E-B130-3ED364EA5ECD}"/>
          </ac:spMkLst>
        </pc:spChg>
        <pc:spChg chg="mod">
          <ac:chgData name="尾崎 仁美" userId="f0b778b2-ff25-4416-bf5b-2e5b0ca95729" providerId="ADAL" clId="{C1A64B3E-6ED5-454A-A88F-DBED9F759153}" dt="2021-01-15T08:36:37.491" v="262" actId="122"/>
          <ac:spMkLst>
            <pc:docMk/>
            <pc:sldMk cId="2690203972" sldId="256"/>
            <ac:spMk id="8" creationId="{B9464976-6776-46C0-B8D4-99A8ED9467BC}"/>
          </ac:spMkLst>
        </pc:spChg>
        <pc:spChg chg="mod">
          <ac:chgData name="尾崎 仁美" userId="f0b778b2-ff25-4416-bf5b-2e5b0ca95729" providerId="ADAL" clId="{C1A64B3E-6ED5-454A-A88F-DBED9F759153}" dt="2021-01-15T08:39:19.347" v="266" actId="947"/>
          <ac:spMkLst>
            <pc:docMk/>
            <pc:sldMk cId="2690203972" sldId="256"/>
            <ac:spMk id="9" creationId="{98D2E137-F7BC-41A4-9AE3-32010EDBF3AD}"/>
          </ac:spMkLst>
        </pc:spChg>
        <pc:spChg chg="mod">
          <ac:chgData name="尾崎 仁美" userId="f0b778b2-ff25-4416-bf5b-2e5b0ca95729" providerId="ADAL" clId="{C1A64B3E-6ED5-454A-A88F-DBED9F759153}" dt="2021-01-15T08:39:40.626" v="270" actId="14100"/>
          <ac:spMkLst>
            <pc:docMk/>
            <pc:sldMk cId="2690203972" sldId="256"/>
            <ac:spMk id="11" creationId="{D4E3E122-17D1-4CFC-A53B-6B4B33097817}"/>
          </ac:spMkLst>
        </pc:spChg>
        <pc:spChg chg="mod">
          <ac:chgData name="尾崎 仁美" userId="f0b778b2-ff25-4416-bf5b-2e5b0ca95729" providerId="ADAL" clId="{C1A64B3E-6ED5-454A-A88F-DBED9F759153}" dt="2021-01-15T08:39:50.305" v="274" actId="1076"/>
          <ac:spMkLst>
            <pc:docMk/>
            <pc:sldMk cId="2690203972" sldId="256"/>
            <ac:spMk id="13" creationId="{9827D8BD-B1A0-4604-BC05-7FEF79F1B9B5}"/>
          </ac:spMkLst>
        </pc:spChg>
        <pc:spChg chg="del mod">
          <ac:chgData name="尾崎 仁美" userId="f0b778b2-ff25-4416-bf5b-2e5b0ca95729" providerId="ADAL" clId="{C1A64B3E-6ED5-454A-A88F-DBED9F759153}" dt="2021-01-15T08:23:04.623" v="79" actId="478"/>
          <ac:spMkLst>
            <pc:docMk/>
            <pc:sldMk cId="2690203972" sldId="256"/>
            <ac:spMk id="15" creationId="{AA829909-7AA8-4407-B81D-46D7A1B615F9}"/>
          </ac:spMkLst>
        </pc:spChg>
        <pc:spChg chg="del mod">
          <ac:chgData name="尾崎 仁美" userId="f0b778b2-ff25-4416-bf5b-2e5b0ca95729" providerId="ADAL" clId="{C1A64B3E-6ED5-454A-A88F-DBED9F759153}" dt="2021-01-15T08:23:04.623" v="79" actId="478"/>
          <ac:spMkLst>
            <pc:docMk/>
            <pc:sldMk cId="2690203972" sldId="256"/>
            <ac:spMk id="16" creationId="{A4099A76-1716-465B-B6B3-89AAE19B7D6A}"/>
          </ac:spMkLst>
        </pc:spChg>
        <pc:spChg chg="del mod">
          <ac:chgData name="尾崎 仁美" userId="f0b778b2-ff25-4416-bf5b-2e5b0ca95729" providerId="ADAL" clId="{C1A64B3E-6ED5-454A-A88F-DBED9F759153}" dt="2021-01-15T08:23:04.623" v="79" actId="478"/>
          <ac:spMkLst>
            <pc:docMk/>
            <pc:sldMk cId="2690203972" sldId="256"/>
            <ac:spMk id="24" creationId="{E65BC3A2-2F88-40E0-A1FC-3AE363CD4364}"/>
          </ac:spMkLst>
        </pc:spChg>
        <pc:spChg chg="del mod">
          <ac:chgData name="尾崎 仁美" userId="f0b778b2-ff25-4416-bf5b-2e5b0ca95729" providerId="ADAL" clId="{C1A64B3E-6ED5-454A-A88F-DBED9F759153}" dt="2021-01-15T08:23:04.623" v="79" actId="478"/>
          <ac:spMkLst>
            <pc:docMk/>
            <pc:sldMk cId="2690203972" sldId="256"/>
            <ac:spMk id="25" creationId="{19414A4E-B955-4D27-B3F6-A335CDF7D341}"/>
          </ac:spMkLst>
        </pc:spChg>
        <pc:spChg chg="del mod">
          <ac:chgData name="尾崎 仁美" userId="f0b778b2-ff25-4416-bf5b-2e5b0ca95729" providerId="ADAL" clId="{C1A64B3E-6ED5-454A-A88F-DBED9F759153}" dt="2021-01-15T08:23:04.623" v="79" actId="478"/>
          <ac:spMkLst>
            <pc:docMk/>
            <pc:sldMk cId="2690203972" sldId="256"/>
            <ac:spMk id="26" creationId="{18B88914-E70E-400E-85EA-A7C74AC2C39C}"/>
          </ac:spMkLst>
        </pc:spChg>
        <pc:spChg chg="add mod">
          <ac:chgData name="尾崎 仁美" userId="f0b778b2-ff25-4416-bf5b-2e5b0ca95729" providerId="ADAL" clId="{C1A64B3E-6ED5-454A-A88F-DBED9F759153}" dt="2021-01-15T08:23:18.202" v="81" actId="1076"/>
          <ac:spMkLst>
            <pc:docMk/>
            <pc:sldMk cId="2690203972" sldId="256"/>
            <ac:spMk id="27" creationId="{5B6CE9C5-EC0E-424A-ACA5-A0C60C3D4470}"/>
          </ac:spMkLst>
        </pc:spChg>
        <pc:spChg chg="add mod">
          <ac:chgData name="尾崎 仁美" userId="f0b778b2-ff25-4416-bf5b-2e5b0ca95729" providerId="ADAL" clId="{C1A64B3E-6ED5-454A-A88F-DBED9F759153}" dt="2021-01-15T08:23:18.202" v="81" actId="1076"/>
          <ac:spMkLst>
            <pc:docMk/>
            <pc:sldMk cId="2690203972" sldId="256"/>
            <ac:spMk id="28" creationId="{1FADA99E-6186-4D43-AD93-EF6508CE210B}"/>
          </ac:spMkLst>
        </pc:spChg>
        <pc:spChg chg="add mod">
          <ac:chgData name="尾崎 仁美" userId="f0b778b2-ff25-4416-bf5b-2e5b0ca95729" providerId="ADAL" clId="{C1A64B3E-6ED5-454A-A88F-DBED9F759153}" dt="2021-01-15T08:23:42.310" v="83" actId="14100"/>
          <ac:spMkLst>
            <pc:docMk/>
            <pc:sldMk cId="2690203972" sldId="256"/>
            <ac:spMk id="29" creationId="{FECF0519-349B-4E49-BC2D-60C3F979BD42}"/>
          </ac:spMkLst>
        </pc:spChg>
        <pc:spChg chg="mod">
          <ac:chgData name="尾崎 仁美" userId="f0b778b2-ff25-4416-bf5b-2e5b0ca95729" providerId="ADAL" clId="{C1A64B3E-6ED5-454A-A88F-DBED9F759153}" dt="2021-01-15T08:25:15.976" v="119" actId="1076"/>
          <ac:spMkLst>
            <pc:docMk/>
            <pc:sldMk cId="2690203972" sldId="256"/>
            <ac:spMk id="31" creationId="{A24EF392-F191-4C52-BF10-739F3AF2A8B9}"/>
          </ac:spMkLst>
        </pc:spChg>
        <pc:spChg chg="mod">
          <ac:chgData name="尾崎 仁美" userId="f0b778b2-ff25-4416-bf5b-2e5b0ca95729" providerId="ADAL" clId="{C1A64B3E-6ED5-454A-A88F-DBED9F759153}" dt="2021-01-15T08:24:27.975" v="97" actId="1035"/>
          <ac:spMkLst>
            <pc:docMk/>
            <pc:sldMk cId="2690203972" sldId="256"/>
            <ac:spMk id="32" creationId="{DE571758-B4E9-48E1-AD01-0CFA25E58024}"/>
          </ac:spMkLst>
        </pc:spChg>
        <pc:spChg chg="mod">
          <ac:chgData name="尾崎 仁美" userId="f0b778b2-ff25-4416-bf5b-2e5b0ca95729" providerId="ADAL" clId="{C1A64B3E-6ED5-454A-A88F-DBED9F759153}" dt="2021-01-15T08:24:14.511" v="85" actId="255"/>
          <ac:spMkLst>
            <pc:docMk/>
            <pc:sldMk cId="2690203972" sldId="256"/>
            <ac:spMk id="33" creationId="{6B0324E8-D238-4754-A96D-8A84A7DC378C}"/>
          </ac:spMkLst>
        </pc:spChg>
        <pc:spChg chg="mod">
          <ac:chgData name="尾崎 仁美" userId="f0b778b2-ff25-4416-bf5b-2e5b0ca95729" providerId="ADAL" clId="{C1A64B3E-6ED5-454A-A88F-DBED9F759153}" dt="2021-01-15T08:24:27.975" v="97" actId="1035"/>
          <ac:spMkLst>
            <pc:docMk/>
            <pc:sldMk cId="2690203972" sldId="256"/>
            <ac:spMk id="34" creationId="{FCBFD76E-5E17-436D-975E-8A0F3C914E56}"/>
          </ac:spMkLst>
        </pc:spChg>
        <pc:spChg chg="mod">
          <ac:chgData name="尾崎 仁美" userId="f0b778b2-ff25-4416-bf5b-2e5b0ca95729" providerId="ADAL" clId="{C1A64B3E-6ED5-454A-A88F-DBED9F759153}" dt="2021-01-15T08:24:44.284" v="103" actId="14100"/>
          <ac:spMkLst>
            <pc:docMk/>
            <pc:sldMk cId="2690203972" sldId="256"/>
            <ac:spMk id="35" creationId="{D902B96B-8DCE-4150-B404-D261E2C8B69F}"/>
          </ac:spMkLst>
        </pc:spChg>
        <pc:spChg chg="mod">
          <ac:chgData name="尾崎 仁美" userId="f0b778b2-ff25-4416-bf5b-2e5b0ca95729" providerId="ADAL" clId="{C1A64B3E-6ED5-454A-A88F-DBED9F759153}" dt="2021-01-15T08:24:53.913" v="106" actId="1076"/>
          <ac:spMkLst>
            <pc:docMk/>
            <pc:sldMk cId="2690203972" sldId="256"/>
            <ac:spMk id="36" creationId="{1D75390B-4589-45C6-84DF-92BB2506D7B4}"/>
          </ac:spMkLst>
        </pc:spChg>
        <pc:spChg chg="add mod">
          <ac:chgData name="尾崎 仁美" userId="f0b778b2-ff25-4416-bf5b-2e5b0ca95729" providerId="ADAL" clId="{C1A64B3E-6ED5-454A-A88F-DBED9F759153}" dt="2021-01-15T08:23:18.202" v="81" actId="1076"/>
          <ac:spMkLst>
            <pc:docMk/>
            <pc:sldMk cId="2690203972" sldId="256"/>
            <ac:spMk id="37" creationId="{97274F10-1F0D-441E-B5E0-D0C518B61428}"/>
          </ac:spMkLst>
        </pc:spChg>
        <pc:spChg chg="add mod">
          <ac:chgData name="尾崎 仁美" userId="f0b778b2-ff25-4416-bf5b-2e5b0ca95729" providerId="ADAL" clId="{C1A64B3E-6ED5-454A-A88F-DBED9F759153}" dt="2021-01-15T08:23:18.202" v="81" actId="1076"/>
          <ac:spMkLst>
            <pc:docMk/>
            <pc:sldMk cId="2690203972" sldId="256"/>
            <ac:spMk id="38" creationId="{ED597351-A52D-45F1-AF28-EB7214DD89C2}"/>
          </ac:spMkLst>
        </pc:spChg>
        <pc:graphicFrameChg chg="del mod">
          <ac:chgData name="尾崎 仁美" userId="f0b778b2-ff25-4416-bf5b-2e5b0ca95729" providerId="ADAL" clId="{C1A64B3E-6ED5-454A-A88F-DBED9F759153}" dt="2021-01-15T08:23:04.623" v="79" actId="478"/>
          <ac:graphicFrameMkLst>
            <pc:docMk/>
            <pc:sldMk cId="2690203972" sldId="256"/>
            <ac:graphicFrameMk id="23" creationId="{B38EE1BC-F021-4700-A314-FD1845551FD7}"/>
          </ac:graphicFrameMkLst>
        </pc:graphicFrameChg>
        <pc:graphicFrameChg chg="add mod modGraphic">
          <ac:chgData name="尾崎 仁美" userId="f0b778b2-ff25-4416-bf5b-2e5b0ca95729" providerId="ADAL" clId="{C1A64B3E-6ED5-454A-A88F-DBED9F759153}" dt="2021-01-15T08:23:47.301" v="84" actId="14100"/>
          <ac:graphicFrameMkLst>
            <pc:docMk/>
            <pc:sldMk cId="2690203972" sldId="256"/>
            <ac:graphicFrameMk id="30" creationId="{AAA5C9C3-EDE4-4684-9BBB-D2B5AE7ABAD9}"/>
          </ac:graphicFrameMkLst>
        </pc:graphicFrameChg>
        <pc:picChg chg="mod">
          <ac:chgData name="尾崎 仁美" userId="f0b778b2-ff25-4416-bf5b-2e5b0ca95729" providerId="ADAL" clId="{C1A64B3E-6ED5-454A-A88F-DBED9F759153}" dt="2021-01-15T08:19:24.314" v="38" actId="1076"/>
          <ac:picMkLst>
            <pc:docMk/>
            <pc:sldMk cId="2690203972" sldId="256"/>
            <ac:picMk id="6" creationId="{83D9DA4C-D803-4F0F-A004-07BEC142BF56}"/>
          </ac:picMkLst>
        </pc:picChg>
        <pc:picChg chg="mod">
          <ac:chgData name="尾崎 仁美" userId="f0b778b2-ff25-4416-bf5b-2e5b0ca95729" providerId="ADAL" clId="{C1A64B3E-6ED5-454A-A88F-DBED9F759153}" dt="2021-01-15T08:39:44.433" v="271" actId="1076"/>
          <ac:picMkLst>
            <pc:docMk/>
            <pc:sldMk cId="2690203972" sldId="256"/>
            <ac:picMk id="12" creationId="{CF74610B-52EA-4C58-B2FA-11129FA79A51}"/>
          </ac:picMkLst>
        </pc:picChg>
        <pc:picChg chg="mod">
          <ac:chgData name="尾崎 仁美" userId="f0b778b2-ff25-4416-bf5b-2e5b0ca95729" providerId="ADAL" clId="{C1A64B3E-6ED5-454A-A88F-DBED9F759153}" dt="2021-01-15T08:19:53.304" v="46" actId="1076"/>
          <ac:picMkLst>
            <pc:docMk/>
            <pc:sldMk cId="2690203972" sldId="256"/>
            <ac:picMk id="14" creationId="{ABB21857-9C69-497A-A190-76B2AA182282}"/>
          </ac:picMkLst>
        </pc:picChg>
      </pc:sldChg>
      <pc:sldChg chg="modSp del mod">
        <pc:chgData name="尾崎 仁美" userId="f0b778b2-ff25-4416-bf5b-2e5b0ca95729" providerId="ADAL" clId="{C1A64B3E-6ED5-454A-A88F-DBED9F759153}" dt="2021-01-15T08:30:47.173" v="124" actId="47"/>
        <pc:sldMkLst>
          <pc:docMk/>
          <pc:sldMk cId="495003624" sldId="257"/>
        </pc:sldMkLst>
        <pc:spChg chg="mod">
          <ac:chgData name="尾崎 仁美" userId="f0b778b2-ff25-4416-bf5b-2e5b0ca95729" providerId="ADAL" clId="{C1A64B3E-6ED5-454A-A88F-DBED9F759153}" dt="2021-01-15T08:16:58.597" v="12" actId="403"/>
          <ac:spMkLst>
            <pc:docMk/>
            <pc:sldMk cId="495003624" sldId="257"/>
            <ac:spMk id="19" creationId="{16F3E849-1430-4C98-9F25-DD1E875E9AAE}"/>
          </ac:spMkLst>
        </pc:spChg>
        <pc:spChg chg="mod">
          <ac:chgData name="尾崎 仁美" userId="f0b778b2-ff25-4416-bf5b-2e5b0ca95729" providerId="ADAL" clId="{C1A64B3E-6ED5-454A-A88F-DBED9F759153}" dt="2021-01-15T08:16:58.597" v="12" actId="403"/>
          <ac:spMkLst>
            <pc:docMk/>
            <pc:sldMk cId="495003624" sldId="257"/>
            <ac:spMk id="22" creationId="{31522600-AFC4-4ECF-8F3E-1351480DF7FC}"/>
          </ac:spMkLst>
        </pc:spChg>
        <pc:spChg chg="mod">
          <ac:chgData name="尾崎 仁美" userId="f0b778b2-ff25-4416-bf5b-2e5b0ca95729" providerId="ADAL" clId="{C1A64B3E-6ED5-454A-A88F-DBED9F759153}" dt="2021-01-15T08:16:58.597" v="12" actId="403"/>
          <ac:spMkLst>
            <pc:docMk/>
            <pc:sldMk cId="495003624" sldId="257"/>
            <ac:spMk id="26" creationId="{59470D1F-F8E0-4997-AD38-95E980CA40D2}"/>
          </ac:spMkLst>
        </pc:spChg>
        <pc:spChg chg="mod">
          <ac:chgData name="尾崎 仁美" userId="f0b778b2-ff25-4416-bf5b-2e5b0ca95729" providerId="ADAL" clId="{C1A64B3E-6ED5-454A-A88F-DBED9F759153}" dt="2021-01-15T08:25:38.064" v="121" actId="108"/>
          <ac:spMkLst>
            <pc:docMk/>
            <pc:sldMk cId="495003624" sldId="257"/>
            <ac:spMk id="27" creationId="{898AB4FC-B477-494E-81AE-7F6A830A01C4}"/>
          </ac:spMkLst>
        </pc:spChg>
        <pc:spChg chg="mod">
          <ac:chgData name="尾崎 仁美" userId="f0b778b2-ff25-4416-bf5b-2e5b0ca95729" providerId="ADAL" clId="{C1A64B3E-6ED5-454A-A88F-DBED9F759153}" dt="2021-01-15T08:16:06.535" v="1" actId="403"/>
          <ac:spMkLst>
            <pc:docMk/>
            <pc:sldMk cId="495003624" sldId="257"/>
            <ac:spMk id="28" creationId="{31111348-7A34-4148-AD23-3396F9745ACB}"/>
          </ac:spMkLst>
        </pc:spChg>
        <pc:spChg chg="mod">
          <ac:chgData name="尾崎 仁美" userId="f0b778b2-ff25-4416-bf5b-2e5b0ca95729" providerId="ADAL" clId="{C1A64B3E-6ED5-454A-A88F-DBED9F759153}" dt="2021-01-15T08:25:39.439" v="122" actId="108"/>
          <ac:spMkLst>
            <pc:docMk/>
            <pc:sldMk cId="495003624" sldId="257"/>
            <ac:spMk id="29" creationId="{BB4D3A98-32E6-40AD-9AB4-C48AD0122EA8}"/>
          </ac:spMkLst>
        </pc:spChg>
        <pc:spChg chg="mod">
          <ac:chgData name="尾崎 仁美" userId="f0b778b2-ff25-4416-bf5b-2e5b0ca95729" providerId="ADAL" clId="{C1A64B3E-6ED5-454A-A88F-DBED9F759153}" dt="2021-01-15T08:25:30.256" v="120" actId="20577"/>
          <ac:spMkLst>
            <pc:docMk/>
            <pc:sldMk cId="495003624" sldId="257"/>
            <ac:spMk id="30" creationId="{E0B63082-6B18-41CD-B45C-DEB80942CC91}"/>
          </ac:spMkLst>
        </pc:spChg>
        <pc:spChg chg="mod">
          <ac:chgData name="尾崎 仁美" userId="f0b778b2-ff25-4416-bf5b-2e5b0ca95729" providerId="ADAL" clId="{C1A64B3E-6ED5-454A-A88F-DBED9F759153}" dt="2021-01-15T08:16:06.535" v="1" actId="403"/>
          <ac:spMkLst>
            <pc:docMk/>
            <pc:sldMk cId="495003624" sldId="257"/>
            <ac:spMk id="31" creationId="{03F1665F-3B45-44E3-BC25-A46196B2B35B}"/>
          </ac:spMkLst>
        </pc:spChg>
      </pc:sldChg>
      <pc:sldChg chg="addSp modSp mod">
        <pc:chgData name="尾崎 仁美" userId="f0b778b2-ff25-4416-bf5b-2e5b0ca95729" providerId="ADAL" clId="{C1A64B3E-6ED5-454A-A88F-DBED9F759153}" dt="2021-01-15T08:34:51.721" v="236" actId="1036"/>
        <pc:sldMkLst>
          <pc:docMk/>
          <pc:sldMk cId="2929272653" sldId="258"/>
        </pc:sldMkLst>
        <pc:spChg chg="mod">
          <ac:chgData name="尾崎 仁美" userId="f0b778b2-ff25-4416-bf5b-2e5b0ca95729" providerId="ADAL" clId="{C1A64B3E-6ED5-454A-A88F-DBED9F759153}" dt="2021-01-15T08:34:45.793" v="230" actId="14100"/>
          <ac:spMkLst>
            <pc:docMk/>
            <pc:sldMk cId="2929272653" sldId="258"/>
            <ac:spMk id="3" creationId="{75EF9BA9-8929-4F4F-80DA-FFED6B0B9531}"/>
          </ac:spMkLst>
        </pc:spChg>
        <pc:spChg chg="mod">
          <ac:chgData name="尾崎 仁美" userId="f0b778b2-ff25-4416-bf5b-2e5b0ca95729" providerId="ADAL" clId="{C1A64B3E-6ED5-454A-A88F-DBED9F759153}" dt="2021-01-15T08:34:08.300" v="219" actId="1076"/>
          <ac:spMkLst>
            <pc:docMk/>
            <pc:sldMk cId="2929272653" sldId="258"/>
            <ac:spMk id="4" creationId="{FC987746-DE31-4C81-B8E0-655E03BEDFC6}"/>
          </ac:spMkLst>
        </pc:spChg>
        <pc:spChg chg="add mod">
          <ac:chgData name="尾崎 仁美" userId="f0b778b2-ff25-4416-bf5b-2e5b0ca95729" providerId="ADAL" clId="{C1A64B3E-6ED5-454A-A88F-DBED9F759153}" dt="2021-01-15T08:32:08.385" v="152" actId="20577"/>
          <ac:spMkLst>
            <pc:docMk/>
            <pc:sldMk cId="2929272653" sldId="258"/>
            <ac:spMk id="6" creationId="{6F29D542-561A-436A-9D06-7348446E6D96}"/>
          </ac:spMkLst>
        </pc:spChg>
        <pc:spChg chg="mod">
          <ac:chgData name="尾崎 仁美" userId="f0b778b2-ff25-4416-bf5b-2e5b0ca95729" providerId="ADAL" clId="{C1A64B3E-6ED5-454A-A88F-DBED9F759153}" dt="2021-01-15T08:34:08.300" v="219" actId="1076"/>
          <ac:spMkLst>
            <pc:docMk/>
            <pc:sldMk cId="2929272653" sldId="258"/>
            <ac:spMk id="7" creationId="{14D42FE8-0189-462A-BAE6-40E750EDF6B6}"/>
          </ac:spMkLst>
        </pc:spChg>
        <pc:spChg chg="mod">
          <ac:chgData name="尾崎 仁美" userId="f0b778b2-ff25-4416-bf5b-2e5b0ca95729" providerId="ADAL" clId="{C1A64B3E-6ED5-454A-A88F-DBED9F759153}" dt="2021-01-15T08:34:51.721" v="236" actId="1036"/>
          <ac:spMkLst>
            <pc:docMk/>
            <pc:sldMk cId="2929272653" sldId="258"/>
            <ac:spMk id="12" creationId="{1A3E242A-E9D3-4B14-800D-A0FA2DF0145C}"/>
          </ac:spMkLst>
        </pc:spChg>
      </pc:sldChg>
      <pc:sldChg chg="modSp mod">
        <pc:chgData name="尾崎 仁美" userId="f0b778b2-ff25-4416-bf5b-2e5b0ca95729" providerId="ADAL" clId="{C1A64B3E-6ED5-454A-A88F-DBED9F759153}" dt="2021-01-15T08:35:25.223" v="258" actId="20577"/>
        <pc:sldMkLst>
          <pc:docMk/>
          <pc:sldMk cId="708101520" sldId="259"/>
        </pc:sldMkLst>
        <pc:spChg chg="mod">
          <ac:chgData name="尾崎 仁美" userId="f0b778b2-ff25-4416-bf5b-2e5b0ca95729" providerId="ADAL" clId="{C1A64B3E-6ED5-454A-A88F-DBED9F759153}" dt="2021-01-15T08:35:15.816" v="247" actId="14100"/>
          <ac:spMkLst>
            <pc:docMk/>
            <pc:sldMk cId="708101520" sldId="259"/>
            <ac:spMk id="8" creationId="{6B475A69-FC2B-4E0C-B5EA-F4FE77D796C1}"/>
          </ac:spMkLst>
        </pc:spChg>
        <pc:spChg chg="mod">
          <ac:chgData name="尾崎 仁美" userId="f0b778b2-ff25-4416-bf5b-2e5b0ca95729" providerId="ADAL" clId="{C1A64B3E-6ED5-454A-A88F-DBED9F759153}" dt="2021-01-15T08:35:25.223" v="258" actId="20577"/>
          <ac:spMkLst>
            <pc:docMk/>
            <pc:sldMk cId="708101520" sldId="259"/>
            <ac:spMk id="10" creationId="{56BBB8B8-B7DC-4212-9791-7EAC036529FF}"/>
          </ac:spMkLst>
        </pc:spChg>
      </pc:sldChg>
      <pc:sldChg chg="modSp add mod">
        <pc:chgData name="尾崎 仁美" userId="f0b778b2-ff25-4416-bf5b-2e5b0ca95729" providerId="ADAL" clId="{C1A64B3E-6ED5-454A-A88F-DBED9F759153}" dt="2021-01-15T08:31:07.023" v="128" actId="255"/>
        <pc:sldMkLst>
          <pc:docMk/>
          <pc:sldMk cId="1467187011" sldId="260"/>
        </pc:sldMkLst>
        <pc:spChg chg="mod">
          <ac:chgData name="尾崎 仁美" userId="f0b778b2-ff25-4416-bf5b-2e5b0ca95729" providerId="ADAL" clId="{C1A64B3E-6ED5-454A-A88F-DBED9F759153}" dt="2021-01-15T08:31:07.023" v="128" actId="255"/>
          <ac:spMkLst>
            <pc:docMk/>
            <pc:sldMk cId="1467187011" sldId="260"/>
            <ac:spMk id="4" creationId="{726C9243-F917-49CB-9707-E3C56751436A}"/>
          </ac:spMkLst>
        </pc:spChg>
        <pc:spChg chg="mod">
          <ac:chgData name="尾崎 仁美" userId="f0b778b2-ff25-4416-bf5b-2e5b0ca95729" providerId="ADAL" clId="{C1A64B3E-6ED5-454A-A88F-DBED9F759153}" dt="2021-01-15T08:30:59.403" v="125" actId="403"/>
          <ac:spMkLst>
            <pc:docMk/>
            <pc:sldMk cId="1467187011" sldId="260"/>
            <ac:spMk id="6" creationId="{7C65E3EF-5E2E-46A2-BB5B-5B89FF23E5A3}"/>
          </ac:spMkLst>
        </pc:spChg>
      </pc:sldChg>
    </pc:docChg>
  </pc:docChgLst>
  <pc:docChgLst>
    <pc:chgData name="尾崎 仁美" userId="f0b778b2-ff25-4416-bf5b-2e5b0ca95729" providerId="ADAL" clId="{476C8EF4-A17A-4C98-9518-05CA5A40D894}"/>
    <pc:docChg chg="modSld modMainMaster">
      <pc:chgData name="尾崎 仁美" userId="f0b778b2-ff25-4416-bf5b-2e5b0ca95729" providerId="ADAL" clId="{476C8EF4-A17A-4C98-9518-05CA5A40D894}" dt="2021-01-18T03:08:30.238" v="72" actId="1036"/>
      <pc:docMkLst>
        <pc:docMk/>
      </pc:docMkLst>
      <pc:sldChg chg="modSp mod">
        <pc:chgData name="尾崎 仁美" userId="f0b778b2-ff25-4416-bf5b-2e5b0ca95729" providerId="ADAL" clId="{476C8EF4-A17A-4C98-9518-05CA5A40D894}" dt="2021-01-18T03:08:30.238" v="72" actId="1036"/>
        <pc:sldMkLst>
          <pc:docMk/>
          <pc:sldMk cId="2690203972" sldId="256"/>
        </pc:sldMkLst>
        <pc:spChg chg="mod">
          <ac:chgData name="尾崎 仁美" userId="f0b778b2-ff25-4416-bf5b-2e5b0ca95729" providerId="ADAL" clId="{476C8EF4-A17A-4C98-9518-05CA5A40D894}" dt="2021-01-18T03:08:30.238" v="72" actId="1036"/>
          <ac:spMkLst>
            <pc:docMk/>
            <pc:sldMk cId="2690203972" sldId="256"/>
            <ac:spMk id="4" creationId="{34DFAF7B-817A-489F-B3B4-98A9C04CF7C7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5" creationId="{FC58BD36-7BBF-40EE-B0BF-11A559D799C1}"/>
          </ac:spMkLst>
        </pc:spChg>
        <pc:spChg chg="mod">
          <ac:chgData name="尾崎 仁美" userId="f0b778b2-ff25-4416-bf5b-2e5b0ca95729" providerId="ADAL" clId="{476C8EF4-A17A-4C98-9518-05CA5A40D894}" dt="2021-01-18T03:08:30.238" v="72" actId="1036"/>
          <ac:spMkLst>
            <pc:docMk/>
            <pc:sldMk cId="2690203972" sldId="256"/>
            <ac:spMk id="7" creationId="{BA48A092-B3F9-477E-B130-3ED364EA5ECD}"/>
          </ac:spMkLst>
        </pc:spChg>
        <pc:spChg chg="mod">
          <ac:chgData name="尾崎 仁美" userId="f0b778b2-ff25-4416-bf5b-2e5b0ca95729" providerId="ADAL" clId="{476C8EF4-A17A-4C98-9518-05CA5A40D894}" dt="2021-01-18T03:08:26.062" v="66" actId="1036"/>
          <ac:spMkLst>
            <pc:docMk/>
            <pc:sldMk cId="2690203972" sldId="256"/>
            <ac:spMk id="8" creationId="{B9464976-6776-46C0-B8D4-99A8ED9467BC}"/>
          </ac:spMkLst>
        </pc:spChg>
        <pc:spChg chg="mod">
          <ac:chgData name="尾崎 仁美" userId="f0b778b2-ff25-4416-bf5b-2e5b0ca95729" providerId="ADAL" clId="{476C8EF4-A17A-4C98-9518-05CA5A40D894}" dt="2021-01-18T03:08:26.062" v="66" actId="1036"/>
          <ac:spMkLst>
            <pc:docMk/>
            <pc:sldMk cId="2690203972" sldId="256"/>
            <ac:spMk id="9" creationId="{98D2E137-F7BC-41A4-9AE3-32010EDBF3AD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11" creationId="{D4E3E122-17D1-4CFC-A53B-6B4B33097817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13" creationId="{9827D8BD-B1A0-4604-BC05-7FEF79F1B9B5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27" creationId="{5B6CE9C5-EC0E-424A-ACA5-A0C60C3D4470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28" creationId="{1FADA99E-6186-4D43-AD93-EF6508CE210B}"/>
          </ac:spMkLst>
        </pc:spChg>
        <pc:spChg chg="mod">
          <ac:chgData name="尾崎 仁美" userId="f0b778b2-ff25-4416-bf5b-2e5b0ca95729" providerId="ADAL" clId="{476C8EF4-A17A-4C98-9518-05CA5A40D894}" dt="2021-01-18T03:05:28.817" v="5" actId="14100"/>
          <ac:spMkLst>
            <pc:docMk/>
            <pc:sldMk cId="2690203972" sldId="256"/>
            <ac:spMk id="29" creationId="{FECF0519-349B-4E49-BC2D-60C3F979BD42}"/>
          </ac:spMkLst>
        </pc:spChg>
        <pc:spChg chg="mod">
          <ac:chgData name="尾崎 仁美" userId="f0b778b2-ff25-4416-bf5b-2e5b0ca95729" providerId="ADAL" clId="{476C8EF4-A17A-4C98-9518-05CA5A40D894}" dt="2021-01-18T03:05:43.985" v="20" actId="1076"/>
          <ac:spMkLst>
            <pc:docMk/>
            <pc:sldMk cId="2690203972" sldId="256"/>
            <ac:spMk id="31" creationId="{A24EF392-F191-4C52-BF10-739F3AF2A8B9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32" creationId="{DE571758-B4E9-48E1-AD01-0CFA25E58024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33" creationId="{6B0324E8-D238-4754-A96D-8A84A7DC378C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34" creationId="{FCBFD76E-5E17-436D-975E-8A0F3C914E56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35" creationId="{D902B96B-8DCE-4150-B404-D261E2C8B69F}"/>
          </ac:spMkLst>
        </pc:spChg>
        <pc:spChg chg="mod">
          <ac:chgData name="尾崎 仁美" userId="f0b778b2-ff25-4416-bf5b-2e5b0ca95729" providerId="ADAL" clId="{476C8EF4-A17A-4C98-9518-05CA5A40D894}" dt="2021-01-18T03:05:33.119" v="11" actId="1035"/>
          <ac:spMkLst>
            <pc:docMk/>
            <pc:sldMk cId="2690203972" sldId="256"/>
            <ac:spMk id="36" creationId="{1D75390B-4589-45C6-84DF-92BB2506D7B4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37" creationId="{97274F10-1F0D-441E-B5E0-D0C518B61428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2690203972" sldId="256"/>
            <ac:spMk id="38" creationId="{ED597351-A52D-45F1-AF28-EB7214DD89C2}"/>
          </ac:spMkLst>
        </pc:spChg>
        <pc:graphicFrameChg chg="mod modGraphic">
          <ac:chgData name="尾崎 仁美" userId="f0b778b2-ff25-4416-bf5b-2e5b0ca95729" providerId="ADAL" clId="{476C8EF4-A17A-4C98-9518-05CA5A40D894}" dt="2021-01-18T03:05:26.387" v="4" actId="14100"/>
          <ac:graphicFrameMkLst>
            <pc:docMk/>
            <pc:sldMk cId="2690203972" sldId="256"/>
            <ac:graphicFrameMk id="30" creationId="{AAA5C9C3-EDE4-4684-9BBB-D2B5AE7ABAD9}"/>
          </ac:graphicFrameMkLst>
        </pc:graphicFrameChg>
        <pc:picChg chg="mod">
          <ac:chgData name="尾崎 仁美" userId="f0b778b2-ff25-4416-bf5b-2e5b0ca95729" providerId="ADAL" clId="{476C8EF4-A17A-4C98-9518-05CA5A40D894}" dt="2021-01-18T03:05:05.453" v="1"/>
          <ac:picMkLst>
            <pc:docMk/>
            <pc:sldMk cId="2690203972" sldId="256"/>
            <ac:picMk id="6" creationId="{83D9DA4C-D803-4F0F-A004-07BEC142BF56}"/>
          </ac:picMkLst>
        </pc:picChg>
        <pc:picChg chg="mod">
          <ac:chgData name="尾崎 仁美" userId="f0b778b2-ff25-4416-bf5b-2e5b0ca95729" providerId="ADAL" clId="{476C8EF4-A17A-4C98-9518-05CA5A40D894}" dt="2021-01-18T03:05:05.453" v="1"/>
          <ac:picMkLst>
            <pc:docMk/>
            <pc:sldMk cId="2690203972" sldId="256"/>
            <ac:picMk id="12" creationId="{CF74610B-52EA-4C58-B2FA-11129FA79A51}"/>
          </ac:picMkLst>
        </pc:picChg>
        <pc:picChg chg="mod">
          <ac:chgData name="尾崎 仁美" userId="f0b778b2-ff25-4416-bf5b-2e5b0ca95729" providerId="ADAL" clId="{476C8EF4-A17A-4C98-9518-05CA5A40D894}" dt="2021-01-18T03:05:05.453" v="1"/>
          <ac:picMkLst>
            <pc:docMk/>
            <pc:sldMk cId="2690203972" sldId="256"/>
            <ac:picMk id="14" creationId="{ABB21857-9C69-497A-A190-76B2AA182282}"/>
          </ac:picMkLst>
        </pc:picChg>
      </pc:sldChg>
      <pc:sldChg chg="modSp">
        <pc:chgData name="尾崎 仁美" userId="f0b778b2-ff25-4416-bf5b-2e5b0ca95729" providerId="ADAL" clId="{476C8EF4-A17A-4C98-9518-05CA5A40D894}" dt="2021-01-18T03:06:36.797" v="52" actId="1036"/>
        <pc:sldMkLst>
          <pc:docMk/>
          <pc:sldMk cId="2929272653" sldId="258"/>
        </pc:sldMkLst>
        <pc:spChg chg="mod">
          <ac:chgData name="尾崎 仁美" userId="f0b778b2-ff25-4416-bf5b-2e5b0ca95729" providerId="ADAL" clId="{476C8EF4-A17A-4C98-9518-05CA5A40D894}" dt="2021-01-18T03:06:36.797" v="52" actId="1036"/>
          <ac:spMkLst>
            <pc:docMk/>
            <pc:sldMk cId="2929272653" sldId="258"/>
            <ac:spMk id="3" creationId="{75EF9BA9-8929-4F4F-80DA-FFED6B0B9531}"/>
          </ac:spMkLst>
        </pc:spChg>
        <pc:spChg chg="mod">
          <ac:chgData name="尾崎 仁美" userId="f0b778b2-ff25-4416-bf5b-2e5b0ca95729" providerId="ADAL" clId="{476C8EF4-A17A-4C98-9518-05CA5A40D894}" dt="2021-01-18T03:06:36.797" v="52" actId="1036"/>
          <ac:spMkLst>
            <pc:docMk/>
            <pc:sldMk cId="2929272653" sldId="258"/>
            <ac:spMk id="4" creationId="{FC987746-DE31-4C81-B8E0-655E03BEDFC6}"/>
          </ac:spMkLst>
        </pc:spChg>
        <pc:spChg chg="mod">
          <ac:chgData name="尾崎 仁美" userId="f0b778b2-ff25-4416-bf5b-2e5b0ca95729" providerId="ADAL" clId="{476C8EF4-A17A-4C98-9518-05CA5A40D894}" dt="2021-01-18T03:06:36.797" v="52" actId="1036"/>
          <ac:spMkLst>
            <pc:docMk/>
            <pc:sldMk cId="2929272653" sldId="258"/>
            <ac:spMk id="6" creationId="{6F29D542-561A-436A-9D06-7348446E6D96}"/>
          </ac:spMkLst>
        </pc:spChg>
        <pc:spChg chg="mod">
          <ac:chgData name="尾崎 仁美" userId="f0b778b2-ff25-4416-bf5b-2e5b0ca95729" providerId="ADAL" clId="{476C8EF4-A17A-4C98-9518-05CA5A40D894}" dt="2021-01-18T03:06:36.797" v="52" actId="1036"/>
          <ac:spMkLst>
            <pc:docMk/>
            <pc:sldMk cId="2929272653" sldId="258"/>
            <ac:spMk id="7" creationId="{14D42FE8-0189-462A-BAE6-40E750EDF6B6}"/>
          </ac:spMkLst>
        </pc:spChg>
        <pc:spChg chg="mod">
          <ac:chgData name="尾崎 仁美" userId="f0b778b2-ff25-4416-bf5b-2e5b0ca95729" providerId="ADAL" clId="{476C8EF4-A17A-4C98-9518-05CA5A40D894}" dt="2021-01-18T03:06:36.797" v="52" actId="1036"/>
          <ac:spMkLst>
            <pc:docMk/>
            <pc:sldMk cId="2929272653" sldId="258"/>
            <ac:spMk id="12" creationId="{1A3E242A-E9D3-4B14-800D-A0FA2DF0145C}"/>
          </ac:spMkLst>
        </pc:spChg>
      </pc:sldChg>
      <pc:sldChg chg="modSp">
        <pc:chgData name="尾崎 仁美" userId="f0b778b2-ff25-4416-bf5b-2e5b0ca95729" providerId="ADAL" clId="{476C8EF4-A17A-4C98-9518-05CA5A40D894}" dt="2021-01-18T03:05:05.453" v="1"/>
        <pc:sldMkLst>
          <pc:docMk/>
          <pc:sldMk cId="708101520" sldId="259"/>
        </pc:sldMkLst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708101520" sldId="259"/>
            <ac:spMk id="8" creationId="{6B475A69-FC2B-4E0C-B5EA-F4FE77D796C1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k cId="708101520" sldId="259"/>
            <ac:spMk id="10" creationId="{56BBB8B8-B7DC-4212-9791-7EAC036529FF}"/>
          </ac:spMkLst>
        </pc:spChg>
      </pc:sldChg>
      <pc:sldChg chg="modSp mod">
        <pc:chgData name="尾崎 仁美" userId="f0b778b2-ff25-4416-bf5b-2e5b0ca95729" providerId="ADAL" clId="{476C8EF4-A17A-4C98-9518-05CA5A40D894}" dt="2021-01-18T03:06:58.822" v="59" actId="14100"/>
        <pc:sldMkLst>
          <pc:docMk/>
          <pc:sldMk cId="1467187011" sldId="260"/>
        </pc:sldMkLst>
        <pc:spChg chg="mod">
          <ac:chgData name="尾崎 仁美" userId="f0b778b2-ff25-4416-bf5b-2e5b0ca95729" providerId="ADAL" clId="{476C8EF4-A17A-4C98-9518-05CA5A40D894}" dt="2021-01-18T03:06:28.503" v="40" actId="1036"/>
          <ac:spMkLst>
            <pc:docMk/>
            <pc:sldMk cId="1467187011" sldId="260"/>
            <ac:spMk id="3" creationId="{B532A2C9-6098-4CF8-9C33-3B4402A85E4A}"/>
          </ac:spMkLst>
        </pc:spChg>
        <pc:spChg chg="mod">
          <ac:chgData name="尾崎 仁美" userId="f0b778b2-ff25-4416-bf5b-2e5b0ca95729" providerId="ADAL" clId="{476C8EF4-A17A-4C98-9518-05CA5A40D894}" dt="2021-01-18T03:06:28.503" v="40" actId="1036"/>
          <ac:spMkLst>
            <pc:docMk/>
            <pc:sldMk cId="1467187011" sldId="260"/>
            <ac:spMk id="4" creationId="{726C9243-F917-49CB-9707-E3C56751436A}"/>
          </ac:spMkLst>
        </pc:spChg>
        <pc:spChg chg="mod">
          <ac:chgData name="尾崎 仁美" userId="f0b778b2-ff25-4416-bf5b-2e5b0ca95729" providerId="ADAL" clId="{476C8EF4-A17A-4C98-9518-05CA5A40D894}" dt="2021-01-18T03:06:28.503" v="40" actId="1036"/>
          <ac:spMkLst>
            <pc:docMk/>
            <pc:sldMk cId="1467187011" sldId="260"/>
            <ac:spMk id="5" creationId="{BC69A6CB-B10B-4A85-8739-7BBF378E50F0}"/>
          </ac:spMkLst>
        </pc:spChg>
        <pc:spChg chg="mod">
          <ac:chgData name="尾崎 仁美" userId="f0b778b2-ff25-4416-bf5b-2e5b0ca95729" providerId="ADAL" clId="{476C8EF4-A17A-4C98-9518-05CA5A40D894}" dt="2021-01-18T03:06:28.503" v="40" actId="1036"/>
          <ac:spMkLst>
            <pc:docMk/>
            <pc:sldMk cId="1467187011" sldId="260"/>
            <ac:spMk id="6" creationId="{7C65E3EF-5E2E-46A2-BB5B-5B89FF23E5A3}"/>
          </ac:spMkLst>
        </pc:spChg>
        <pc:spChg chg="mod">
          <ac:chgData name="尾崎 仁美" userId="f0b778b2-ff25-4416-bf5b-2e5b0ca95729" providerId="ADAL" clId="{476C8EF4-A17A-4C98-9518-05CA5A40D894}" dt="2021-01-18T03:06:58.822" v="59" actId="14100"/>
          <ac:spMkLst>
            <pc:docMk/>
            <pc:sldMk cId="1467187011" sldId="260"/>
            <ac:spMk id="7" creationId="{1C99A001-21AF-4B02-8CE0-D06F9AD9397F}"/>
          </ac:spMkLst>
        </pc:spChg>
        <pc:spChg chg="mod">
          <ac:chgData name="尾崎 仁美" userId="f0b778b2-ff25-4416-bf5b-2e5b0ca95729" providerId="ADAL" clId="{476C8EF4-A17A-4C98-9518-05CA5A40D894}" dt="2021-01-18T03:06:54.764" v="58" actId="1035"/>
          <ac:spMkLst>
            <pc:docMk/>
            <pc:sldMk cId="1467187011" sldId="260"/>
            <ac:spMk id="8" creationId="{66459253-968E-4230-A78B-508D865092A1}"/>
          </ac:spMkLst>
        </pc:spChg>
      </pc:sldChg>
      <pc:sldMasterChg chg="modSp modSldLayout">
        <pc:chgData name="尾崎 仁美" userId="f0b778b2-ff25-4416-bf5b-2e5b0ca95729" providerId="ADAL" clId="{476C8EF4-A17A-4C98-9518-05CA5A40D894}" dt="2021-01-18T03:05:05.453" v="1"/>
        <pc:sldMasterMkLst>
          <pc:docMk/>
          <pc:sldMasterMk cId="2257579872" sldId="2147483672"/>
        </pc:sldMasterMkLst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asterMk cId="2257579872" sldId="2147483672"/>
            <ac:spMk id="2" creationId="{00000000-0000-0000-0000-000000000000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asterMk cId="2257579872" sldId="2147483672"/>
            <ac:spMk id="3" creationId="{00000000-0000-0000-0000-000000000000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asterMk cId="2257579872" sldId="2147483672"/>
            <ac:spMk id="4" creationId="{00000000-0000-0000-0000-000000000000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asterMk cId="2257579872" sldId="2147483672"/>
            <ac:spMk id="5" creationId="{00000000-0000-0000-0000-000000000000}"/>
          </ac:spMkLst>
        </pc:spChg>
        <pc:spChg chg="mod">
          <ac:chgData name="尾崎 仁美" userId="f0b778b2-ff25-4416-bf5b-2e5b0ca95729" providerId="ADAL" clId="{476C8EF4-A17A-4C98-9518-05CA5A40D894}" dt="2021-01-18T03:05:05.453" v="1"/>
          <ac:spMkLst>
            <pc:docMk/>
            <pc:sldMasterMk cId="2257579872" sldId="2147483672"/>
            <ac:spMk id="6" creationId="{00000000-0000-0000-0000-000000000000}"/>
          </ac:spMkLst>
        </pc:spChg>
        <pc:sldLayoutChg chg="modSp">
          <pc:chgData name="尾崎 仁美" userId="f0b778b2-ff25-4416-bf5b-2e5b0ca95729" providerId="ADAL" clId="{476C8EF4-A17A-4C98-9518-05CA5A40D894}" dt="2021-01-18T03:05:05.453" v="1"/>
          <pc:sldLayoutMkLst>
            <pc:docMk/>
            <pc:sldMasterMk cId="2257579872" sldId="2147483672"/>
            <pc:sldLayoutMk cId="1881174579" sldId="2147483673"/>
          </pc:sldLayoutMkLst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1881174579" sldId="2147483673"/>
              <ac:spMk id="2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1881174579" sldId="2147483673"/>
              <ac:spMk id="3" creationId="{00000000-0000-0000-0000-000000000000}"/>
            </ac:spMkLst>
          </pc:spChg>
        </pc:sldLayoutChg>
        <pc:sldLayoutChg chg="modSp">
          <pc:chgData name="尾崎 仁美" userId="f0b778b2-ff25-4416-bf5b-2e5b0ca95729" providerId="ADAL" clId="{476C8EF4-A17A-4C98-9518-05CA5A40D894}" dt="2021-01-18T03:05:05.453" v="1"/>
          <pc:sldLayoutMkLst>
            <pc:docMk/>
            <pc:sldMasterMk cId="2257579872" sldId="2147483672"/>
            <pc:sldLayoutMk cId="571252691" sldId="2147483675"/>
          </pc:sldLayoutMkLst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571252691" sldId="2147483675"/>
              <ac:spMk id="2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571252691" sldId="2147483675"/>
              <ac:spMk id="3" creationId="{00000000-0000-0000-0000-000000000000}"/>
            </ac:spMkLst>
          </pc:spChg>
        </pc:sldLayoutChg>
        <pc:sldLayoutChg chg="modSp">
          <pc:chgData name="尾崎 仁美" userId="f0b778b2-ff25-4416-bf5b-2e5b0ca95729" providerId="ADAL" clId="{476C8EF4-A17A-4C98-9518-05CA5A40D894}" dt="2021-01-18T03:05:05.453" v="1"/>
          <pc:sldLayoutMkLst>
            <pc:docMk/>
            <pc:sldMasterMk cId="2257579872" sldId="2147483672"/>
            <pc:sldLayoutMk cId="2260130137" sldId="2147483676"/>
          </pc:sldLayoutMkLst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260130137" sldId="2147483676"/>
              <ac:spMk id="3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260130137" sldId="2147483676"/>
              <ac:spMk id="4" creationId="{00000000-0000-0000-0000-000000000000}"/>
            </ac:spMkLst>
          </pc:spChg>
        </pc:sldLayoutChg>
        <pc:sldLayoutChg chg="modSp">
          <pc:chgData name="尾崎 仁美" userId="f0b778b2-ff25-4416-bf5b-2e5b0ca95729" providerId="ADAL" clId="{476C8EF4-A17A-4C98-9518-05CA5A40D894}" dt="2021-01-18T03:05:05.453" v="1"/>
          <pc:sldLayoutMkLst>
            <pc:docMk/>
            <pc:sldMasterMk cId="2257579872" sldId="2147483672"/>
            <pc:sldLayoutMk cId="2220058160" sldId="2147483677"/>
          </pc:sldLayoutMkLst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220058160" sldId="2147483677"/>
              <ac:spMk id="2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220058160" sldId="2147483677"/>
              <ac:spMk id="3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220058160" sldId="2147483677"/>
              <ac:spMk id="4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220058160" sldId="2147483677"/>
              <ac:spMk id="5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220058160" sldId="2147483677"/>
              <ac:spMk id="6" creationId="{00000000-0000-0000-0000-000000000000}"/>
            </ac:spMkLst>
          </pc:spChg>
        </pc:sldLayoutChg>
        <pc:sldLayoutChg chg="modSp">
          <pc:chgData name="尾崎 仁美" userId="f0b778b2-ff25-4416-bf5b-2e5b0ca95729" providerId="ADAL" clId="{476C8EF4-A17A-4C98-9518-05CA5A40D894}" dt="2021-01-18T03:05:05.453" v="1"/>
          <pc:sldLayoutMkLst>
            <pc:docMk/>
            <pc:sldMasterMk cId="2257579872" sldId="2147483672"/>
            <pc:sldLayoutMk cId="2076108496" sldId="2147483680"/>
          </pc:sldLayoutMkLst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076108496" sldId="2147483680"/>
              <ac:spMk id="2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076108496" sldId="2147483680"/>
              <ac:spMk id="3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076108496" sldId="2147483680"/>
              <ac:spMk id="4" creationId="{00000000-0000-0000-0000-000000000000}"/>
            </ac:spMkLst>
          </pc:spChg>
        </pc:sldLayoutChg>
        <pc:sldLayoutChg chg="modSp">
          <pc:chgData name="尾崎 仁美" userId="f0b778b2-ff25-4416-bf5b-2e5b0ca95729" providerId="ADAL" clId="{476C8EF4-A17A-4C98-9518-05CA5A40D894}" dt="2021-01-18T03:05:05.453" v="1"/>
          <pc:sldLayoutMkLst>
            <pc:docMk/>
            <pc:sldMasterMk cId="2257579872" sldId="2147483672"/>
            <pc:sldLayoutMk cId="115857737" sldId="2147483681"/>
          </pc:sldLayoutMkLst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115857737" sldId="2147483681"/>
              <ac:spMk id="2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115857737" sldId="2147483681"/>
              <ac:spMk id="3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115857737" sldId="2147483681"/>
              <ac:spMk id="4" creationId="{00000000-0000-0000-0000-000000000000}"/>
            </ac:spMkLst>
          </pc:spChg>
        </pc:sldLayoutChg>
        <pc:sldLayoutChg chg="modSp">
          <pc:chgData name="尾崎 仁美" userId="f0b778b2-ff25-4416-bf5b-2e5b0ca95729" providerId="ADAL" clId="{476C8EF4-A17A-4C98-9518-05CA5A40D894}" dt="2021-01-18T03:05:05.453" v="1"/>
          <pc:sldLayoutMkLst>
            <pc:docMk/>
            <pc:sldMasterMk cId="2257579872" sldId="2147483672"/>
            <pc:sldLayoutMk cId="2852157326" sldId="2147483683"/>
          </pc:sldLayoutMkLst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852157326" sldId="2147483683"/>
              <ac:spMk id="2" creationId="{00000000-0000-0000-0000-000000000000}"/>
            </ac:spMkLst>
          </pc:spChg>
          <pc:spChg chg="mod">
            <ac:chgData name="尾崎 仁美" userId="f0b778b2-ff25-4416-bf5b-2e5b0ca95729" providerId="ADAL" clId="{476C8EF4-A17A-4C98-9518-05CA5A40D894}" dt="2021-01-18T03:05:05.453" v="1"/>
            <ac:spMkLst>
              <pc:docMk/>
              <pc:sldMasterMk cId="2257579872" sldId="2147483672"/>
              <pc:sldLayoutMk cId="2852157326" sldId="2147483683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1B961-3951-44BD-8896-0A4E9F839C28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ABD9A-6F43-4C20-BA51-E05F3EF233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516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5" y="1749795"/>
            <a:ext cx="6425725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1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9" indent="0" algn="ctr">
              <a:buNone/>
              <a:defRPr sz="1653"/>
            </a:lvl2pPr>
            <a:lvl3pPr marL="755938" indent="0" algn="ctr">
              <a:buNone/>
              <a:defRPr sz="1487"/>
            </a:lvl3pPr>
            <a:lvl4pPr marL="1133908" indent="0" algn="ctr">
              <a:buNone/>
              <a:defRPr sz="1323"/>
            </a:lvl4pPr>
            <a:lvl5pPr marL="1511876" indent="0" algn="ctr">
              <a:buNone/>
              <a:defRPr sz="1323"/>
            </a:lvl5pPr>
            <a:lvl6pPr marL="1889846" indent="0" algn="ctr">
              <a:buNone/>
              <a:defRPr sz="1323"/>
            </a:lvl6pPr>
            <a:lvl7pPr marL="2267814" indent="0" algn="ctr">
              <a:buNone/>
              <a:defRPr sz="1323"/>
            </a:lvl7pPr>
            <a:lvl8pPr marL="2645784" indent="0" algn="ctr">
              <a:buNone/>
              <a:defRPr sz="1323"/>
            </a:lvl8pPr>
            <a:lvl9pPr marL="3023754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17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6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4" y="569241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1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157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8" indent="0">
              <a:buNone/>
              <a:defRPr sz="1487">
                <a:solidFill>
                  <a:schemeClr val="tx1">
                    <a:tint val="75000"/>
                  </a:schemeClr>
                </a:solidFill>
              </a:defRPr>
            </a:lvl3pPr>
            <a:lvl4pPr marL="113390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4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1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8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5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25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1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6" y="2846201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13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4" y="2620981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9" indent="0">
              <a:buNone/>
              <a:defRPr sz="1653" b="1"/>
            </a:lvl2pPr>
            <a:lvl3pPr marL="755938" indent="0">
              <a:buNone/>
              <a:defRPr sz="1487" b="1"/>
            </a:lvl3pPr>
            <a:lvl4pPr marL="1133908" indent="0">
              <a:buNone/>
              <a:defRPr sz="1323" b="1"/>
            </a:lvl4pPr>
            <a:lvl5pPr marL="1511876" indent="0">
              <a:buNone/>
              <a:defRPr sz="1323" b="1"/>
            </a:lvl5pPr>
            <a:lvl6pPr marL="1889846" indent="0">
              <a:buNone/>
              <a:defRPr sz="1323" b="1"/>
            </a:lvl6pPr>
            <a:lvl7pPr marL="2267814" indent="0">
              <a:buNone/>
              <a:defRPr sz="1323" b="1"/>
            </a:lvl7pPr>
            <a:lvl8pPr marL="2645784" indent="0">
              <a:buNone/>
              <a:defRPr sz="1323" b="1"/>
            </a:lvl8pPr>
            <a:lvl9pPr marL="3023754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4" y="3905483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1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9" indent="0">
              <a:buNone/>
              <a:defRPr sz="1653" b="1"/>
            </a:lvl2pPr>
            <a:lvl3pPr marL="755938" indent="0">
              <a:buNone/>
              <a:defRPr sz="1487" b="1"/>
            </a:lvl3pPr>
            <a:lvl4pPr marL="1133908" indent="0">
              <a:buNone/>
              <a:defRPr sz="1323" b="1"/>
            </a:lvl4pPr>
            <a:lvl5pPr marL="1511876" indent="0">
              <a:buNone/>
              <a:defRPr sz="1323" b="1"/>
            </a:lvl5pPr>
            <a:lvl6pPr marL="1889846" indent="0">
              <a:buNone/>
              <a:defRPr sz="1323" b="1"/>
            </a:lvl6pPr>
            <a:lvl7pPr marL="2267814" indent="0">
              <a:buNone/>
              <a:defRPr sz="1323" b="1"/>
            </a:lvl7pPr>
            <a:lvl8pPr marL="2645784" indent="0">
              <a:buNone/>
              <a:defRPr sz="1323" b="1"/>
            </a:lvl8pPr>
            <a:lvl9pPr marL="3023754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3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05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89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492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1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6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1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9" indent="0">
              <a:buNone/>
              <a:defRPr sz="1157"/>
            </a:lvl2pPr>
            <a:lvl3pPr marL="755938" indent="0">
              <a:buNone/>
              <a:defRPr sz="992"/>
            </a:lvl3pPr>
            <a:lvl4pPr marL="1133908" indent="0">
              <a:buNone/>
              <a:defRPr sz="827"/>
            </a:lvl4pPr>
            <a:lvl5pPr marL="1511876" indent="0">
              <a:buNone/>
              <a:defRPr sz="827"/>
            </a:lvl5pPr>
            <a:lvl6pPr marL="1889846" indent="0">
              <a:buNone/>
              <a:defRPr sz="827"/>
            </a:lvl6pPr>
            <a:lvl7pPr marL="2267814" indent="0">
              <a:buNone/>
              <a:defRPr sz="827"/>
            </a:lvl7pPr>
            <a:lvl8pPr marL="2645784" indent="0">
              <a:buNone/>
              <a:defRPr sz="827"/>
            </a:lvl8pPr>
            <a:lvl9pPr marL="3023754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108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1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6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9" indent="0">
              <a:buNone/>
              <a:defRPr sz="2315"/>
            </a:lvl2pPr>
            <a:lvl3pPr marL="755938" indent="0">
              <a:buNone/>
              <a:defRPr sz="1984"/>
            </a:lvl3pPr>
            <a:lvl4pPr marL="1133908" indent="0">
              <a:buNone/>
              <a:defRPr sz="1653"/>
            </a:lvl4pPr>
            <a:lvl5pPr marL="1511876" indent="0">
              <a:buNone/>
              <a:defRPr sz="1653"/>
            </a:lvl5pPr>
            <a:lvl6pPr marL="1889846" indent="0">
              <a:buNone/>
              <a:defRPr sz="1653"/>
            </a:lvl6pPr>
            <a:lvl7pPr marL="2267814" indent="0">
              <a:buNone/>
              <a:defRPr sz="1653"/>
            </a:lvl7pPr>
            <a:lvl8pPr marL="2645784" indent="0">
              <a:buNone/>
              <a:defRPr sz="1653"/>
            </a:lvl8pPr>
            <a:lvl9pPr marL="3023754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1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9" indent="0">
              <a:buNone/>
              <a:defRPr sz="1157"/>
            </a:lvl2pPr>
            <a:lvl3pPr marL="755938" indent="0">
              <a:buNone/>
              <a:defRPr sz="992"/>
            </a:lvl3pPr>
            <a:lvl4pPr marL="1133908" indent="0">
              <a:buNone/>
              <a:defRPr sz="827"/>
            </a:lvl4pPr>
            <a:lvl5pPr marL="1511876" indent="0">
              <a:buNone/>
              <a:defRPr sz="827"/>
            </a:lvl5pPr>
            <a:lvl6pPr marL="1889846" indent="0">
              <a:buNone/>
              <a:defRPr sz="827"/>
            </a:lvl6pPr>
            <a:lvl7pPr marL="2267814" indent="0">
              <a:buNone/>
              <a:defRPr sz="827"/>
            </a:lvl7pPr>
            <a:lvl8pPr marL="2645784" indent="0">
              <a:buNone/>
              <a:defRPr sz="827"/>
            </a:lvl8pPr>
            <a:lvl9pPr marL="3023754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5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1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9" y="9909730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8F0C0-9BE1-489B-AB36-EA5CA342A9D4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4" y="9909730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1" y="9909730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59547-D4DC-40D3-839C-4D18B2A278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579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8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5" indent="-188985" algn="l" defTabSz="75593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4" indent="-188985" algn="l" defTabSz="755938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22" indent="-188985" algn="l" defTabSz="755938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92" indent="-188985" algn="l" defTabSz="755938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4pPr>
      <a:lvl5pPr marL="1700862" indent="-188985" algn="l" defTabSz="755938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5pPr>
      <a:lvl6pPr marL="2078830" indent="-188985" algn="l" defTabSz="755938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6pPr>
      <a:lvl7pPr marL="2456800" indent="-188985" algn="l" defTabSz="755938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7pPr>
      <a:lvl8pPr marL="2834768" indent="-188985" algn="l" defTabSz="755938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8pPr>
      <a:lvl9pPr marL="3212738" indent="-188985" algn="l" defTabSz="755938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1pPr>
      <a:lvl2pPr marL="377969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2pPr>
      <a:lvl3pPr marL="755938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8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4pPr>
      <a:lvl5pPr marL="1511876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5pPr>
      <a:lvl6pPr marL="1889846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6pPr>
      <a:lvl7pPr marL="2267814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7pPr>
      <a:lvl8pPr marL="2645784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8pPr>
      <a:lvl9pPr marL="3023754" algn="l" defTabSz="755938" rtl="0" eaLnBrk="1" latinLnBrk="0" hangingPunct="1">
        <a:defRPr kumimoji="1" sz="14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C8378122-7690-408E-ABF7-B078FF707B8F}"/>
              </a:ext>
            </a:extLst>
          </p:cNvPr>
          <p:cNvSpPr/>
          <p:nvPr/>
        </p:nvSpPr>
        <p:spPr>
          <a:xfrm>
            <a:off x="346579" y="3869922"/>
            <a:ext cx="7055574" cy="308786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9" tIns="45720" rIns="9143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704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ECF0519-349B-4E49-BC2D-60C3F979BD42}"/>
              </a:ext>
            </a:extLst>
          </p:cNvPr>
          <p:cNvSpPr/>
          <p:nvPr/>
        </p:nvSpPr>
        <p:spPr>
          <a:xfrm>
            <a:off x="357244" y="7313438"/>
            <a:ext cx="3397696" cy="2900267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9" tIns="45720" rIns="9143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704"/>
          </a:p>
        </p:txBody>
      </p:sp>
      <p:sp>
        <p:nvSpPr>
          <p:cNvPr id="37" name="角丸四角形 18">
            <a:extLst>
              <a:ext uri="{FF2B5EF4-FFF2-40B4-BE49-F238E27FC236}">
                <a16:creationId xmlns:a16="http://schemas.microsoft.com/office/drawing/2014/main" id="{97274F10-1F0D-441E-B5E0-D0C518B61428}"/>
              </a:ext>
            </a:extLst>
          </p:cNvPr>
          <p:cNvSpPr/>
          <p:nvPr/>
        </p:nvSpPr>
        <p:spPr>
          <a:xfrm>
            <a:off x="207510" y="2445260"/>
            <a:ext cx="7051865" cy="1258219"/>
          </a:xfrm>
          <a:prstGeom prst="roundRect">
            <a:avLst>
              <a:gd name="adj" fmla="val 10702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9" tIns="45720" rIns="91439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en-US" sz="2200" kern="100" dirty="0">
                <a:solidFill>
                  <a:schemeClr val="tx2">
                    <a:lumMod val="7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200" kern="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大規模災害発災時に、市民の皆様が安心して受診できるよう、診療、開局が可能な厚木市内の医療機関・薬局は、目印として、「診療中」、「開局中」の旗を掲出します。</a:t>
            </a:r>
            <a:endParaRPr lang="en-US" altLang="ja-JP" sz="2200" kern="1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8" name="角丸四角形 22">
            <a:extLst>
              <a:ext uri="{FF2B5EF4-FFF2-40B4-BE49-F238E27FC236}">
                <a16:creationId xmlns:a16="http://schemas.microsoft.com/office/drawing/2014/main" id="{ED597351-A52D-45F1-AF28-EB7214DD8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510" y="365643"/>
            <a:ext cx="7174532" cy="945266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12700">
            <a:noFill/>
            <a:miter lim="800000"/>
            <a:headEnd/>
            <a:tailEnd/>
          </a:ln>
        </p:spPr>
        <p:txBody>
          <a:bodyPr vert="horz" wrap="square" lIns="91439" tIns="45720" rIns="91439" bIns="45720" numCol="1" anchor="ctr" anchorCtr="0" compatLnSpc="1">
            <a:prstTxWarp prst="textNoShape">
              <a:avLst/>
            </a:prstTxWarp>
          </a:bodyPr>
          <a:lstStyle/>
          <a:p>
            <a:pPr algn="ctr" defTabSz="9144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4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災害時医療のぼり旗掲出訓練</a:t>
            </a:r>
            <a:endParaRPr lang="ja-JP" altLang="ja-JP" sz="4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角丸四角形 18">
            <a:extLst>
              <a:ext uri="{FF2B5EF4-FFF2-40B4-BE49-F238E27FC236}">
                <a16:creationId xmlns:a16="http://schemas.microsoft.com/office/drawing/2014/main" id="{710348B7-BE99-4D82-B693-854B7BB174A7}"/>
              </a:ext>
            </a:extLst>
          </p:cNvPr>
          <p:cNvSpPr/>
          <p:nvPr/>
        </p:nvSpPr>
        <p:spPr>
          <a:xfrm>
            <a:off x="365056" y="1531353"/>
            <a:ext cx="6779769" cy="904251"/>
          </a:xfrm>
          <a:prstGeom prst="roundRect">
            <a:avLst>
              <a:gd name="adj" fmla="val 1070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9" tIns="45720" rIns="91439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3200" kern="100" dirty="0">
                <a:solidFill>
                  <a:schemeClr val="tx2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令和８年</a:t>
            </a:r>
            <a:r>
              <a:rPr lang="ja-JP" altLang="en-US" sz="4400" kern="100" dirty="0">
                <a:solidFill>
                  <a:schemeClr val="tx2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１</a:t>
            </a:r>
            <a:r>
              <a:rPr lang="ja-JP" altLang="en-US" sz="3200" kern="100" dirty="0">
                <a:solidFill>
                  <a:schemeClr val="tx2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4400" kern="100" dirty="0">
                <a:solidFill>
                  <a:schemeClr val="tx2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１４</a:t>
            </a:r>
            <a:r>
              <a:rPr lang="ja-JP" altLang="en-US" sz="3200" kern="100" dirty="0">
                <a:solidFill>
                  <a:schemeClr val="tx2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日（火）～</a:t>
            </a:r>
            <a:r>
              <a:rPr lang="ja-JP" altLang="en-US" sz="4400" kern="100" dirty="0">
                <a:solidFill>
                  <a:schemeClr val="tx2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１７</a:t>
            </a:r>
            <a:r>
              <a:rPr lang="ja-JP" altLang="en-US" sz="3200" kern="100" dirty="0">
                <a:solidFill>
                  <a:schemeClr val="tx2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日（土）</a:t>
            </a:r>
            <a:endParaRPr lang="en-US" altLang="ja-JP" sz="3200" kern="100" dirty="0">
              <a:solidFill>
                <a:schemeClr val="tx2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44" name="角丸四角形 14">
            <a:extLst>
              <a:ext uri="{FF2B5EF4-FFF2-40B4-BE49-F238E27FC236}">
                <a16:creationId xmlns:a16="http://schemas.microsoft.com/office/drawing/2014/main" id="{5E38ADD8-3BE3-479E-A1F6-0B03FD758959}"/>
              </a:ext>
            </a:extLst>
          </p:cNvPr>
          <p:cNvSpPr/>
          <p:nvPr/>
        </p:nvSpPr>
        <p:spPr>
          <a:xfrm>
            <a:off x="365056" y="1354664"/>
            <a:ext cx="1425032" cy="396919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39" tIns="45720" rIns="91439" bIns="45720" numCol="1" anchor="ctr" anchorCtr="0" compatLnSpc="1">
            <a:prstTxWarp prst="textNoShape">
              <a:avLst/>
            </a:prstTxWarp>
          </a:bodyPr>
          <a:lstStyle/>
          <a:p>
            <a:pPr algn="ctr" defTabSz="9144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実施期間</a:t>
            </a:r>
          </a:p>
        </p:txBody>
      </p: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61F644DD-F7E5-4773-A9EA-52097A90C860}"/>
              </a:ext>
            </a:extLst>
          </p:cNvPr>
          <p:cNvGrpSpPr/>
          <p:nvPr/>
        </p:nvGrpSpPr>
        <p:grpSpPr>
          <a:xfrm>
            <a:off x="3785487" y="5014155"/>
            <a:ext cx="896794" cy="1844631"/>
            <a:chOff x="329155" y="4299195"/>
            <a:chExt cx="1241965" cy="3094900"/>
          </a:xfrm>
        </p:grpSpPr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336808F6-9E0A-4333-9EB3-9B7BD8313F4D}"/>
                </a:ext>
              </a:extLst>
            </p:cNvPr>
            <p:cNvGrpSpPr/>
            <p:nvPr/>
          </p:nvGrpSpPr>
          <p:grpSpPr>
            <a:xfrm>
              <a:off x="329155" y="4299195"/>
              <a:ext cx="1229587" cy="3094900"/>
              <a:chOff x="3322320" y="4503413"/>
              <a:chExt cx="1667444" cy="3831428"/>
            </a:xfrm>
          </p:grpSpPr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20AEE6A6-0ACD-454E-876A-8ED3D5078FCB}"/>
                  </a:ext>
                </a:extLst>
              </p:cNvPr>
              <p:cNvSpPr/>
              <p:nvPr/>
            </p:nvSpPr>
            <p:spPr>
              <a:xfrm>
                <a:off x="3741989" y="4503413"/>
                <a:ext cx="1247775" cy="3347179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r>
                  <a:rPr kumimoji="1" lang="ja-JP" altLang="en-US" sz="2400" b="1" dirty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診 療 中</a:t>
                </a:r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EA63BC91-A382-482A-85BF-E5BA877AB941}"/>
                  </a:ext>
                </a:extLst>
              </p:cNvPr>
              <p:cNvSpPr/>
              <p:nvPr/>
            </p:nvSpPr>
            <p:spPr>
              <a:xfrm>
                <a:off x="3584663" y="4509287"/>
                <a:ext cx="141090" cy="359664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四角形: 角を丸くする 42">
                <a:extLst>
                  <a:ext uri="{FF2B5EF4-FFF2-40B4-BE49-F238E27FC236}">
                    <a16:creationId xmlns:a16="http://schemas.microsoft.com/office/drawing/2014/main" id="{2E6D03FC-9F40-4A33-ACD7-5A501B4107F9}"/>
                  </a:ext>
                </a:extLst>
              </p:cNvPr>
              <p:cNvSpPr/>
              <p:nvPr/>
            </p:nvSpPr>
            <p:spPr>
              <a:xfrm>
                <a:off x="3322320" y="8112023"/>
                <a:ext cx="658368" cy="222818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7A1F033A-9776-43C2-BAD6-6FB7D26E44A9}"/>
                </a:ext>
              </a:extLst>
            </p:cNvPr>
            <p:cNvSpPr txBox="1"/>
            <p:nvPr/>
          </p:nvSpPr>
          <p:spPr>
            <a:xfrm>
              <a:off x="626240" y="6549181"/>
              <a:ext cx="944880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厚木市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6856DB9D-69D7-4D29-A6BB-4B791192F19E}"/>
              </a:ext>
            </a:extLst>
          </p:cNvPr>
          <p:cNvGrpSpPr/>
          <p:nvPr/>
        </p:nvGrpSpPr>
        <p:grpSpPr>
          <a:xfrm>
            <a:off x="494071" y="8337556"/>
            <a:ext cx="944880" cy="1805586"/>
            <a:chOff x="1855372" y="8366759"/>
            <a:chExt cx="944880" cy="1592547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8061B984-EA04-48C1-8BAD-BCA9459226DF}"/>
                </a:ext>
              </a:extLst>
            </p:cNvPr>
            <p:cNvSpPr/>
            <p:nvPr/>
          </p:nvSpPr>
          <p:spPr>
            <a:xfrm>
              <a:off x="1987954" y="8366759"/>
              <a:ext cx="602016" cy="1592546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r>
                <a:rPr kumimoji="1" lang="ja-JP" altLang="en-US" sz="30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開 局 中</a:t>
              </a: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26ED10E6-5C8D-4509-BD68-9258C38F1C42}"/>
                </a:ext>
              </a:extLst>
            </p:cNvPr>
            <p:cNvSpPr txBox="1"/>
            <p:nvPr/>
          </p:nvSpPr>
          <p:spPr>
            <a:xfrm>
              <a:off x="1855372" y="9709133"/>
              <a:ext cx="944880" cy="2501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厚木市</a:t>
              </a: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90EE13F-0C07-4C20-A4E1-F648DFB7C30B}"/>
              </a:ext>
            </a:extLst>
          </p:cNvPr>
          <p:cNvGrpSpPr/>
          <p:nvPr/>
        </p:nvGrpSpPr>
        <p:grpSpPr>
          <a:xfrm>
            <a:off x="3955300" y="8297544"/>
            <a:ext cx="944880" cy="1850681"/>
            <a:chOff x="4561203" y="8325941"/>
            <a:chExt cx="944880" cy="1790306"/>
          </a:xfrm>
        </p:grpSpPr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2C8A54E5-A0C0-4789-88C3-00D68D811249}"/>
                </a:ext>
              </a:extLst>
            </p:cNvPr>
            <p:cNvSpPr/>
            <p:nvPr/>
          </p:nvSpPr>
          <p:spPr>
            <a:xfrm>
              <a:off x="4701740" y="8325941"/>
              <a:ext cx="663807" cy="1790306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r>
                <a:rPr kumimoji="1" lang="ja-JP" altLang="en-US" sz="300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診 療 中</a:t>
              </a: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6AAB3B8B-D918-4A43-9899-1726C3EA97B6}"/>
                </a:ext>
              </a:extLst>
            </p:cNvPr>
            <p:cNvSpPr txBox="1"/>
            <p:nvPr/>
          </p:nvSpPr>
          <p:spPr>
            <a:xfrm>
              <a:off x="4561203" y="9866911"/>
              <a:ext cx="944880" cy="2493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厚木市</a:t>
              </a:r>
            </a:p>
          </p:txBody>
        </p:sp>
      </p:grpSp>
      <p:sp>
        <p:nvSpPr>
          <p:cNvPr id="55" name="角丸四角形 18">
            <a:extLst>
              <a:ext uri="{FF2B5EF4-FFF2-40B4-BE49-F238E27FC236}">
                <a16:creationId xmlns:a16="http://schemas.microsoft.com/office/drawing/2014/main" id="{629D3A31-9E83-4F7F-B223-F241CF945295}"/>
              </a:ext>
            </a:extLst>
          </p:cNvPr>
          <p:cNvSpPr/>
          <p:nvPr/>
        </p:nvSpPr>
        <p:spPr>
          <a:xfrm>
            <a:off x="623898" y="7101329"/>
            <a:ext cx="2864387" cy="528408"/>
          </a:xfrm>
          <a:prstGeom prst="roundRect">
            <a:avLst>
              <a:gd name="adj" fmla="val 10702"/>
            </a:avLst>
          </a:prstGeom>
          <a:solidFill>
            <a:srgbClr val="037714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9" tIns="45720" rIns="91439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600" kern="1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薬が必要なとき</a:t>
            </a:r>
            <a:endParaRPr lang="en-US" altLang="ja-JP" sz="2600" kern="1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CE16185A-70D2-4925-9FE9-F10B8D4270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17" y="8305707"/>
            <a:ext cx="1805585" cy="1805585"/>
          </a:xfrm>
          <a:prstGeom prst="rect">
            <a:avLst/>
          </a:prstGeom>
        </p:spPr>
      </p:pic>
      <p:sp>
        <p:nvSpPr>
          <p:cNvPr id="58" name="角丸四角形 18">
            <a:extLst>
              <a:ext uri="{FF2B5EF4-FFF2-40B4-BE49-F238E27FC236}">
                <a16:creationId xmlns:a16="http://schemas.microsoft.com/office/drawing/2014/main" id="{88AD688E-BDD0-4158-B3AD-92C2B9131C68}"/>
              </a:ext>
            </a:extLst>
          </p:cNvPr>
          <p:cNvSpPr/>
          <p:nvPr/>
        </p:nvSpPr>
        <p:spPr>
          <a:xfrm>
            <a:off x="275354" y="7592964"/>
            <a:ext cx="3578901" cy="949712"/>
          </a:xfrm>
          <a:prstGeom prst="roundRect">
            <a:avLst>
              <a:gd name="adj" fmla="val 10702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9" tIns="45720" rIns="91439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kern="100" dirty="0">
                <a:latin typeface="+mn-ea"/>
                <a:cs typeface="Times New Roman" panose="02020603050405020304" pitchFamily="18" charset="0"/>
              </a:rPr>
              <a:t>「</a:t>
            </a:r>
            <a:r>
              <a:rPr lang="ja-JP" altLang="en-US" sz="2000" kern="1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開局中」の旗が調剤可能な　　　　</a:t>
            </a:r>
            <a:endParaRPr lang="en-US" altLang="ja-JP" sz="2000" kern="100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　薬局の目印です</a:t>
            </a:r>
            <a:endParaRPr lang="en-US" altLang="ja-JP" sz="2000" kern="100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61" name="図 60">
            <a:extLst>
              <a:ext uri="{FF2B5EF4-FFF2-40B4-BE49-F238E27FC236}">
                <a16:creationId xmlns:a16="http://schemas.microsoft.com/office/drawing/2014/main" id="{BF02980F-7750-4746-9061-94529F4099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244" y="4980790"/>
            <a:ext cx="2151129" cy="1968283"/>
          </a:xfrm>
          <a:prstGeom prst="rect">
            <a:avLst/>
          </a:prstGeom>
        </p:spPr>
      </p:pic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9032F033-F115-4BBF-ADF7-7BC5D17BE939}"/>
              </a:ext>
            </a:extLst>
          </p:cNvPr>
          <p:cNvSpPr txBox="1"/>
          <p:nvPr/>
        </p:nvSpPr>
        <p:spPr>
          <a:xfrm>
            <a:off x="275354" y="10268445"/>
            <a:ext cx="7106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問い合わせ：厚木市 </a:t>
            </a:r>
            <a:r>
              <a:rPr kumimoji="1"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健康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こどもみらい</a:t>
            </a:r>
            <a:r>
              <a:rPr kumimoji="1"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健康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医療</a:t>
            </a:r>
            <a:r>
              <a:rPr kumimoji="1" lang="zh-TW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課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TEL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kumimoji="1"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046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ｰ</a:t>
            </a:r>
            <a:r>
              <a:rPr kumimoji="1"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225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ｰ</a:t>
            </a:r>
            <a:r>
              <a:rPr kumimoji="1" lang="en-US" altLang="ja-JP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2174</a:t>
            </a:r>
            <a:endParaRPr kumimoji="1"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5EBE67C5-5E6D-40C0-8D5D-56CD0FA6DA47}"/>
              </a:ext>
            </a:extLst>
          </p:cNvPr>
          <p:cNvSpPr/>
          <p:nvPr/>
        </p:nvSpPr>
        <p:spPr>
          <a:xfrm>
            <a:off x="3824478" y="7322387"/>
            <a:ext cx="3557564" cy="2902303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9" tIns="45720" rIns="9143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704"/>
          </a:p>
        </p:txBody>
      </p:sp>
      <p:sp>
        <p:nvSpPr>
          <p:cNvPr id="66" name="角丸四角形 18">
            <a:extLst>
              <a:ext uri="{FF2B5EF4-FFF2-40B4-BE49-F238E27FC236}">
                <a16:creationId xmlns:a16="http://schemas.microsoft.com/office/drawing/2014/main" id="{739DB885-3E8A-4B23-9DC8-113BB42F2683}"/>
              </a:ext>
            </a:extLst>
          </p:cNvPr>
          <p:cNvSpPr/>
          <p:nvPr/>
        </p:nvSpPr>
        <p:spPr>
          <a:xfrm>
            <a:off x="4118281" y="7089876"/>
            <a:ext cx="3084150" cy="528408"/>
          </a:xfrm>
          <a:prstGeom prst="roundRect">
            <a:avLst>
              <a:gd name="adj" fmla="val 10702"/>
            </a:avLst>
          </a:prstGeom>
          <a:solidFill>
            <a:srgbClr val="037714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9" tIns="45720" rIns="91439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600" kern="1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歯が痛いとき</a:t>
            </a:r>
            <a:endParaRPr lang="en-US" altLang="ja-JP" sz="2600" kern="1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8" name="角丸四角形 18">
            <a:extLst>
              <a:ext uri="{FF2B5EF4-FFF2-40B4-BE49-F238E27FC236}">
                <a16:creationId xmlns:a16="http://schemas.microsoft.com/office/drawing/2014/main" id="{EC771D74-2769-4017-824D-3D8E7577FA92}"/>
              </a:ext>
            </a:extLst>
          </p:cNvPr>
          <p:cNvSpPr/>
          <p:nvPr/>
        </p:nvSpPr>
        <p:spPr>
          <a:xfrm>
            <a:off x="3844386" y="7561581"/>
            <a:ext cx="3557565" cy="949712"/>
          </a:xfrm>
          <a:prstGeom prst="roundRect">
            <a:avLst>
              <a:gd name="adj" fmla="val 10702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9" tIns="45720" rIns="91439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kern="1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「診療中」の旗が診療可能な　</a:t>
            </a:r>
            <a:endParaRPr lang="en-US" altLang="ja-JP" sz="2000" kern="100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　歯科医院の目印です</a:t>
            </a:r>
            <a:endParaRPr lang="en-US" altLang="ja-JP" sz="2000" kern="100" dirty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70" name="図 69">
            <a:extLst>
              <a:ext uri="{FF2B5EF4-FFF2-40B4-BE49-F238E27FC236}">
                <a16:creationId xmlns:a16="http://schemas.microsoft.com/office/drawing/2014/main" id="{5A01E76A-7418-47E8-BB14-1DE98E1C16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239" y="8343545"/>
            <a:ext cx="1894136" cy="1881145"/>
          </a:xfrm>
          <a:prstGeom prst="rect">
            <a:avLst/>
          </a:prstGeom>
        </p:spPr>
      </p:pic>
      <p:sp>
        <p:nvSpPr>
          <p:cNvPr id="72" name="角丸四角形 18">
            <a:extLst>
              <a:ext uri="{FF2B5EF4-FFF2-40B4-BE49-F238E27FC236}">
                <a16:creationId xmlns:a16="http://schemas.microsoft.com/office/drawing/2014/main" id="{4B3C5DFB-0462-40B8-9ABC-D8D4A7355447}"/>
              </a:ext>
            </a:extLst>
          </p:cNvPr>
          <p:cNvSpPr/>
          <p:nvPr/>
        </p:nvSpPr>
        <p:spPr>
          <a:xfrm>
            <a:off x="816927" y="3660462"/>
            <a:ext cx="6074656" cy="528408"/>
          </a:xfrm>
          <a:prstGeom prst="roundRect">
            <a:avLst>
              <a:gd name="adj" fmla="val 10702"/>
            </a:avLst>
          </a:prstGeom>
          <a:solidFill>
            <a:srgbClr val="037714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9" tIns="45720" rIns="91439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600" kern="1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災害時にけがをしたり体調が悪くなったら</a:t>
            </a:r>
            <a:endParaRPr lang="en-US" altLang="ja-JP" sz="2600" kern="1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82" name="図 81">
            <a:extLst>
              <a:ext uri="{FF2B5EF4-FFF2-40B4-BE49-F238E27FC236}">
                <a16:creationId xmlns:a16="http://schemas.microsoft.com/office/drawing/2014/main" id="{63D5F2B8-CD68-4D6F-A73B-EF2447BF10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322" y="5250385"/>
            <a:ext cx="1574187" cy="1570253"/>
          </a:xfrm>
          <a:prstGeom prst="rect">
            <a:avLst/>
          </a:prstGeom>
        </p:spPr>
      </p:pic>
      <p:pic>
        <p:nvPicPr>
          <p:cNvPr id="90" name="図 89">
            <a:extLst>
              <a:ext uri="{FF2B5EF4-FFF2-40B4-BE49-F238E27FC236}">
                <a16:creationId xmlns:a16="http://schemas.microsoft.com/office/drawing/2014/main" id="{23533C29-8522-4BB7-BAE3-24DE1D7937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02" y="5218700"/>
            <a:ext cx="1179178" cy="1551550"/>
          </a:xfrm>
          <a:prstGeom prst="rect">
            <a:avLst/>
          </a:prstGeom>
        </p:spPr>
      </p:pic>
      <p:sp>
        <p:nvSpPr>
          <p:cNvPr id="93" name="角丸四角形 18">
            <a:extLst>
              <a:ext uri="{FF2B5EF4-FFF2-40B4-BE49-F238E27FC236}">
                <a16:creationId xmlns:a16="http://schemas.microsoft.com/office/drawing/2014/main" id="{62634D59-3EB6-4270-8857-15CE9C73A455}"/>
              </a:ext>
            </a:extLst>
          </p:cNvPr>
          <p:cNvSpPr/>
          <p:nvPr/>
        </p:nvSpPr>
        <p:spPr>
          <a:xfrm>
            <a:off x="306732" y="4106417"/>
            <a:ext cx="7075310" cy="1412010"/>
          </a:xfrm>
          <a:prstGeom prst="roundRect">
            <a:avLst>
              <a:gd name="adj" fmla="val 10702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39" tIns="45720" rIns="91439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en-US" sz="2400" kern="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診療が可能な診療所（クリニック）は、「診療中」の</a:t>
            </a:r>
            <a:endParaRPr lang="en-US" altLang="ja-JP" sz="2400" kern="1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2400" kern="1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黄色い旗を掲げて、軽傷の方の治療等を行います。</a:t>
            </a:r>
            <a:endParaRPr lang="en-US" altLang="ja-JP" sz="2400" kern="1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2800" kern="100" dirty="0">
              <a:solidFill>
                <a:schemeClr val="tx2">
                  <a:lumMod val="7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B602C78F-6F0F-4143-99F6-092881F24E39}"/>
              </a:ext>
            </a:extLst>
          </p:cNvPr>
          <p:cNvSpPr/>
          <p:nvPr/>
        </p:nvSpPr>
        <p:spPr>
          <a:xfrm>
            <a:off x="2848792" y="5640373"/>
            <a:ext cx="912136" cy="766358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加算記号 5">
            <a:extLst>
              <a:ext uri="{FF2B5EF4-FFF2-40B4-BE49-F238E27FC236}">
                <a16:creationId xmlns:a16="http://schemas.microsoft.com/office/drawing/2014/main" id="{F3FC620B-0437-4BF9-BC8D-89013D4A17CA}"/>
              </a:ext>
            </a:extLst>
          </p:cNvPr>
          <p:cNvSpPr/>
          <p:nvPr/>
        </p:nvSpPr>
        <p:spPr>
          <a:xfrm>
            <a:off x="4619916" y="5511232"/>
            <a:ext cx="722431" cy="726659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加算記号 47">
            <a:extLst>
              <a:ext uri="{FF2B5EF4-FFF2-40B4-BE49-F238E27FC236}">
                <a16:creationId xmlns:a16="http://schemas.microsoft.com/office/drawing/2014/main" id="{3FC13FE1-B386-44DC-8E63-07C06B5E9984}"/>
              </a:ext>
            </a:extLst>
          </p:cNvPr>
          <p:cNvSpPr/>
          <p:nvPr/>
        </p:nvSpPr>
        <p:spPr>
          <a:xfrm>
            <a:off x="4812359" y="8845169"/>
            <a:ext cx="722431" cy="726659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加算記号 48">
            <a:extLst>
              <a:ext uri="{FF2B5EF4-FFF2-40B4-BE49-F238E27FC236}">
                <a16:creationId xmlns:a16="http://schemas.microsoft.com/office/drawing/2014/main" id="{4918EF47-7106-4332-B494-04E470C1A674}"/>
              </a:ext>
            </a:extLst>
          </p:cNvPr>
          <p:cNvSpPr/>
          <p:nvPr/>
        </p:nvSpPr>
        <p:spPr>
          <a:xfrm>
            <a:off x="1228669" y="8859554"/>
            <a:ext cx="722431" cy="726659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203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2F58DBA95971043B8959B8337628CED" ma:contentTypeVersion="9" ma:contentTypeDescription="新しいドキュメントを作成します。" ma:contentTypeScope="" ma:versionID="55ab9a7000601329cb5c98f0f3550872">
  <xsd:schema xmlns:xsd="http://www.w3.org/2001/XMLSchema" xmlns:xs="http://www.w3.org/2001/XMLSchema" xmlns:p="http://schemas.microsoft.com/office/2006/metadata/properties" xmlns:ns2="dc68e44d-4f85-4dd2-b984-0057fa5958dd" xmlns:ns3="a2a3790a-d897-4257-8a41-d03c67d8530c" targetNamespace="http://schemas.microsoft.com/office/2006/metadata/properties" ma:root="true" ma:fieldsID="11d1b77416d1d62c2c269b5bd7e51313" ns2:_="" ns3:_="">
    <xsd:import namespace="dc68e44d-4f85-4dd2-b984-0057fa5958dd"/>
    <xsd:import namespace="a2a3790a-d897-4257-8a41-d03c67d853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8e44d-4f85-4dd2-b984-0057fa5958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3790a-d897-4257-8a41-d03c67d8530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426150-0269-4AF8-B400-EEA431AFA4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490167-5661-4FCC-8376-1C2BA5EDBC74}">
  <ds:schemaRefs>
    <ds:schemaRef ds:uri="http://schemas.microsoft.com/office/2006/metadata/properties"/>
    <ds:schemaRef ds:uri="a2a3790a-d897-4257-8a41-d03c67d8530c"/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dc68e44d-4f85-4dd2-b984-0057fa5958d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2488247-73CC-4D1E-B279-7F2C147B5EBF}">
  <ds:schemaRefs>
    <ds:schemaRef ds:uri="a2a3790a-d897-4257-8a41-d03c67d8530c"/>
    <ds:schemaRef ds:uri="dc68e44d-4f85-4dd2-b984-0057fa5958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171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BIZ UDPゴシック</vt:lpstr>
      <vt:lpstr>BIZ UDゴシック</vt:lpstr>
      <vt:lpstr>HGPｺﾞｼｯｸE</vt:lpstr>
      <vt:lpstr>HGPｺﾞｼｯｸM</vt:lpstr>
      <vt:lpstr>HGSｺﾞｼｯｸM</vt:lpstr>
      <vt:lpstr>HGｺﾞｼｯｸE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清原 怜奈</dc:creator>
  <cp:lastModifiedBy>川島 佑介</cp:lastModifiedBy>
  <cp:revision>42</cp:revision>
  <cp:lastPrinted>2023-12-26T07:25:07Z</cp:lastPrinted>
  <dcterms:created xsi:type="dcterms:W3CDTF">2021-01-15T06:03:56Z</dcterms:created>
  <dcterms:modified xsi:type="dcterms:W3CDTF">2025-11-21T08:19:32Z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0x01010062F58DBA95971043B8959B8337628CED</vt:lpwstr>
  </property>
</Properties>
</file>