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notesMasterIdLst>
    <p:notesMasterId r:id="rId8"/>
  </p:notesMasterIdLst>
  <p:handoutMasterIdLst>
    <p:handoutMasterId r:id="rId9"/>
  </p:handoutMasterIdLst>
  <p:sldIdLst>
    <p:sldId id="256" r:id="rId2"/>
    <p:sldId id="342" r:id="rId3"/>
    <p:sldId id="338" r:id="rId4"/>
    <p:sldId id="339" r:id="rId5"/>
    <p:sldId id="341" r:id="rId6"/>
    <p:sldId id="319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CCCC"/>
    <a:srgbClr val="00CCFF"/>
    <a:srgbClr val="FFCCFF"/>
    <a:srgbClr val="0066FF"/>
    <a:srgbClr val="B070A7"/>
    <a:srgbClr val="CCECFF"/>
    <a:srgbClr val="CCFFFF"/>
    <a:srgbClr val="FF6600"/>
    <a:srgbClr val="F03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77129" autoAdjust="0"/>
  </p:normalViewPr>
  <p:slideViewPr>
    <p:cSldViewPr>
      <p:cViewPr varScale="1">
        <p:scale>
          <a:sx n="84" d="100"/>
          <a:sy n="84" d="100"/>
        </p:scale>
        <p:origin x="7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075A3-79C7-4534-9F0E-BA4857A9F283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A0A3-CC61-4511-B709-822734DEA70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27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EAE78-20A5-4B92-8DA8-2BD472C0B793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BE9DA-6263-48DC-A3B3-121AF6DA9C4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402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BE9DA-6263-48DC-A3B3-121AF6DA9C4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474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BE9DA-6263-48DC-A3B3-121AF6DA9C4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866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BE9DA-6263-48DC-A3B3-121AF6DA9C4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9049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BE9DA-6263-48DC-A3B3-121AF6DA9C4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127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FFCAB19-25E6-455B-A80F-B3B86EEE2831}" type="datetimeFigureOut">
              <a:rPr kumimoji="1" lang="ja-JP" altLang="en-US" smtClean="0"/>
              <a:t>2018/11/13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62B8433-550B-420B-8639-71C92C11A3F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636" y="1916832"/>
            <a:ext cx="6552728" cy="139030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7200" cap="none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ea"/>
              </a:rPr>
              <a:t>○○○○事業</a:t>
            </a:r>
            <a:endParaRPr kumimoji="1" lang="ja-JP" altLang="en-US" sz="7200" cap="none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5776" y="4509120"/>
            <a:ext cx="4176464" cy="864096"/>
          </a:xfrm>
          <a:noFill/>
        </p:spPr>
        <p:txBody>
          <a:bodyPr>
            <a:normAutofit/>
          </a:bodyPr>
          <a:lstStyle/>
          <a:p>
            <a:pPr algn="ctr"/>
            <a:r>
              <a:rPr kumimoji="1" lang="ja-JP" altLang="en-US" sz="4800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n-ea"/>
              </a:rPr>
              <a:t>○○○○課</a:t>
            </a:r>
            <a:endParaRPr kumimoji="1" lang="ja-JP" altLang="en-US" sz="4800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1523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4"/>
    </mc:Choice>
    <mc:Fallback xmlns="">
      <p:transition spd="slow" advTm="177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 noGrp="1"/>
          </p:cNvSpPr>
          <p:nvPr>
            <p:ph idx="1"/>
          </p:nvPr>
        </p:nvSpPr>
        <p:spPr>
          <a:xfrm>
            <a:off x="251520" y="592088"/>
            <a:ext cx="3528392" cy="892696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u="sng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+mn-ea"/>
                <a:ea typeface="+mn-ea"/>
              </a:rPr>
              <a:t>事業目的</a:t>
            </a:r>
            <a:endParaRPr lang="ja-JP" altLang="en-US" sz="6000" u="sng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49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 noGrp="1"/>
          </p:cNvSpPr>
          <p:nvPr>
            <p:ph idx="1"/>
          </p:nvPr>
        </p:nvSpPr>
        <p:spPr>
          <a:xfrm>
            <a:off x="225872" y="592088"/>
            <a:ext cx="6074320" cy="892696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u="sng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latin typeface="+mn-ea"/>
                <a:ea typeface="+mn-ea"/>
              </a:rPr>
              <a:t>事業内容</a:t>
            </a:r>
            <a:r>
              <a:rPr lang="ja-JP" altLang="en-US" sz="6000" u="sng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latin typeface="+mn-ea"/>
                <a:ea typeface="+mn-ea"/>
              </a:rPr>
              <a:t>・成果</a:t>
            </a:r>
            <a:endParaRPr lang="ja-JP" altLang="en-US" sz="6000" u="sng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4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495400" y="592088"/>
            <a:ext cx="3284512" cy="892696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marL="274320" indent="-274320" algn="l" rtl="0" eaLnBrk="1" latinLnBrk="0" hangingPunct="1">
              <a:spcBef>
                <a:spcPct val="0"/>
              </a:spcBef>
              <a:buClr>
                <a:schemeClr val="accent1"/>
              </a:buClr>
              <a:buSzPct val="70000"/>
              <a:buFont typeface="Wingdings"/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u="sng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latin typeface="+mj-ea"/>
              </a:rPr>
              <a:t>収支決算</a:t>
            </a:r>
            <a:endParaRPr lang="ja-JP" altLang="en-US" sz="6000" u="sng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1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447378" y="592088"/>
            <a:ext cx="2844316" cy="892696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marL="274320" indent="-274320" algn="l" rtl="0" eaLnBrk="1" latinLnBrk="0" hangingPunct="1">
              <a:spcBef>
                <a:spcPct val="0"/>
              </a:spcBef>
              <a:buClr>
                <a:schemeClr val="accent1"/>
              </a:buClr>
              <a:buSzPct val="70000"/>
              <a:buFont typeface="Wingdings"/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u="sng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latin typeface="+mn-ea"/>
                <a:ea typeface="+mn-ea"/>
              </a:rPr>
              <a:t>その他</a:t>
            </a:r>
            <a:endParaRPr lang="ja-JP" altLang="en-US" sz="6000" u="sng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10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小波 2"/>
          <p:cNvSpPr/>
          <p:nvPr/>
        </p:nvSpPr>
        <p:spPr>
          <a:xfrm>
            <a:off x="107504" y="4834656"/>
            <a:ext cx="6408712" cy="1944216"/>
          </a:xfrm>
          <a:prstGeom prst="doubleWav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solidFill>
                  <a:srgbClr val="0066FF"/>
                </a:solidFill>
                <a:latin typeface="HGP創英角ｺﾞｼｯｸUB" pitchFamily="50" charset="-128"/>
                <a:ea typeface="HGP創英角ｺﾞｼｯｸUB" pitchFamily="50" charset="-128"/>
              </a:rPr>
              <a:t>イメージ写真など</a:t>
            </a:r>
            <a:endParaRPr kumimoji="1" lang="ja-JP" altLang="en-US" sz="6600" dirty="0">
              <a:solidFill>
                <a:srgbClr val="0066FF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58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ユーザー定義 6">
      <a:dk1>
        <a:srgbClr val="0BD0D9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ユーザー定義 1">
      <a:majorFont>
        <a:latin typeface="Segoe UI Semibold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4750</TotalTime>
  <Words>22</Words>
  <PresentationFormat>画面に合わせる (4:3)</PresentationFormat>
  <Paragraphs>11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HGP創英角ｺﾞｼｯｸUB</vt:lpstr>
      <vt:lpstr>ＭＳ Ｐゴシック</vt:lpstr>
      <vt:lpstr>メイリオ</vt:lpstr>
      <vt:lpstr>Arial</vt:lpstr>
      <vt:lpstr>Calibri</vt:lpstr>
      <vt:lpstr>Segoe UI</vt:lpstr>
      <vt:lpstr>Segoe UI Semibold</vt:lpstr>
      <vt:lpstr>Wingdings</vt:lpstr>
      <vt:lpstr>クラリティ</vt:lpstr>
      <vt:lpstr>○○○○事業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2015-07-23T04:21:53Z</cp:lastPrinted>
  <dcterms:created xsi:type="dcterms:W3CDTF">2014-07-04T01:05:46Z</dcterms:created>
  <dcterms:modified xsi:type="dcterms:W3CDTF">2018-11-13T05:28:54Z</dcterms:modified>
</cp:coreProperties>
</file>