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699F45-07A3-4912-A3DC-870B27D8D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4C58B2-6521-4CCF-AAA3-211CA625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898205-A83F-4D8C-BEFE-C350CA39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5511B7-A06D-48F1-B9DD-EC1B5397C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A1A637-1A12-463B-84FD-D56D9EA91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38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CE68EB-ECDF-4122-A4E7-E82356C2E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D76FBC-0B0F-48CF-AF73-EE813D2A7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94E8EE-BD2B-4E96-8EA6-075818ED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0FA4EB-DD73-4D68-984E-96604CDA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4B3E6E-B94A-44FC-A2F3-93582F70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9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20913A-059B-49E8-A455-E9B6F77E9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CA2BF2-C2B0-4130-BF71-C76990260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220901-5236-4CFF-A5A5-862BDEF1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7A4E8-D6EE-478B-9CA0-3D185816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3B6D4-E0B2-48F6-820E-E0D5F2CD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38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3E0337-E545-4DCF-A4BE-D6B2FFDF9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AA65F3-1310-44C0-B1C6-B8190E4AA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379AC7-9EA0-46C8-90BF-80E34548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CF19D7-B87F-4E06-A9EA-EDF5A86A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49CB30-8441-42AE-B965-924FCFB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25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3DE2D3-DD68-4D3A-B7A1-E7022816C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DC65F8-2ADE-4A53-9163-08D4C5959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922355-BD16-4059-9D7E-AB749EF9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7FB1C-79B4-4D6A-9959-501C2D92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2E59E7-9ADE-4A9D-8721-5C7798015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7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69A2B-DB88-4F0F-94A7-3C4BA0214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072340-9F46-4F3B-9AE9-22CC4B2E8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CB562E-722A-4C68-957A-7C89F4B70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8E321A-D456-4DF9-A204-857F478F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2A1B7A-1560-46EB-B871-14017BA5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0F7908-F696-4FD8-B359-5F2EBBE5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8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489269-DBF3-4C64-8553-D1802D04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83065D-11FE-419B-ADC2-6F4BBA25A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D58629-F912-47DD-A52A-DD264B04C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2DAFD1-8987-429C-B84F-484184E12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8E5BCA-529C-4360-A5EE-C523EC5C6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C26C62-10A3-4F78-B7AF-7E882F642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4E5D08-675D-4EFC-B90D-72874201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E90C5B0-E9CA-46E9-9C2D-DA26E524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01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D3AEB-9A00-4942-A099-BAAAA2B5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E2B0C0-4DC4-41F3-815A-B2F853BB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F4B8F7-72C8-4ED4-8C17-4E546196D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325577-36C2-4323-B7A1-CB6DE4B8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2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E32014-192C-48DB-8BB8-4603FAE6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B10D0B-02A8-47FD-95FA-0CD96959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FDB80A-7E1F-4346-A6F9-87379DF5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6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D090F-F1B5-446D-AAF3-2FFB73F84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40DDA7-EBD4-4D31-83CD-B125C64E8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2AD565-2786-4256-BCC4-1789D34FE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6AC099-2B1F-4D21-A629-83BCBB89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167AF8-C95A-429F-9359-0FCE1DF3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1B8FAD-0101-4BEB-A845-5597D092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11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81E721-8145-449C-9421-3EAE4CB8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D11BF4-A017-4F78-A149-EB8D10883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198029-5FE7-4B55-A7BB-DE1E0F5B0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111C19-8B78-4C6D-9C2B-2FB4413E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0E5019-0187-4578-BB8F-D03A0FF4C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9FEC2B-CA2B-413B-94F8-F0A5906E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01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AD0B9B-0AB5-4AD4-9AEB-3362590C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AF7927-6C62-42C3-9069-9B5177D6B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6ED6EA-8972-42A7-AA74-74EDCEFEC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23DE-4030-47E4-84F5-043E4966567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BCBEDE-272E-4866-88F0-8ABA0CB7F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B2EA4B-B8C8-43F1-B6A2-AAACB6FE3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03661-DDB2-448D-8FD8-EB0E49FAA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47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A1843E-F4CE-41B1-845B-7428A23275F6}"/>
              </a:ext>
            </a:extLst>
          </p:cNvPr>
          <p:cNvSpPr txBox="1"/>
          <p:nvPr/>
        </p:nvSpPr>
        <p:spPr>
          <a:xfrm>
            <a:off x="38100" y="273458"/>
            <a:ext cx="119253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【</a:t>
            </a:r>
            <a:r>
              <a:rPr kumimoji="1" lang="ja-JP" altLang="en-US" sz="3600" dirty="0"/>
              <a:t>お知らせ</a:t>
            </a:r>
            <a:r>
              <a:rPr kumimoji="1" lang="en-US" altLang="ja-JP" sz="3600" dirty="0"/>
              <a:t>】</a:t>
            </a:r>
          </a:p>
          <a:p>
            <a:r>
              <a:rPr kumimoji="1" lang="ja-JP" altLang="en-US" sz="3600" dirty="0"/>
              <a:t>　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令和７年５月</a:t>
            </a:r>
            <a:r>
              <a:rPr kumimoji="1" lang="en-US" altLang="ja-JP" sz="3600" dirty="0"/>
              <a:t>10</a:t>
            </a:r>
            <a:r>
              <a:rPr kumimoji="1" lang="ja-JP" altLang="en-US" sz="3600" dirty="0"/>
              <a:t>日（土</a:t>
            </a:r>
            <a:r>
              <a:rPr lang="ja-JP" altLang="en-US" sz="3600" dirty="0"/>
              <a:t>）に厚木市制</a:t>
            </a:r>
            <a:r>
              <a:rPr lang="en-US" altLang="ja-JP" sz="3600" dirty="0"/>
              <a:t>70</a:t>
            </a:r>
            <a:r>
              <a:rPr lang="ja-JP" altLang="en-US" sz="3600" dirty="0"/>
              <a:t>周年記念「第</a:t>
            </a:r>
            <a:r>
              <a:rPr lang="en-US" altLang="ja-JP" sz="3600" dirty="0"/>
              <a:t>48</a:t>
            </a:r>
            <a:r>
              <a:rPr lang="ja-JP" altLang="en-US" sz="3600" dirty="0"/>
              <a:t>回厚木市緑のまつり」が開催されます。</a:t>
            </a:r>
            <a:endParaRPr lang="en-US" altLang="ja-JP" sz="3600" dirty="0"/>
          </a:p>
          <a:p>
            <a:r>
              <a:rPr lang="ja-JP" altLang="en-US" sz="3600" dirty="0"/>
              <a:t>　開催に伴い、市役所来庁者用駐車場（西側駐車場）の駐車可能台数が減少いたします。</a:t>
            </a:r>
            <a:endParaRPr lang="en-US" altLang="ja-JP" sz="3600" dirty="0"/>
          </a:p>
          <a:p>
            <a:r>
              <a:rPr lang="ja-JP" altLang="en-US" sz="3600" dirty="0"/>
              <a:t>　当日市役所へお越しの方にはご迷惑をおかけいたしますが、何卒ご理解いただきますようお願い申し上げます。</a:t>
            </a:r>
            <a:endParaRPr lang="en-US" altLang="ja-JP" sz="3600" dirty="0"/>
          </a:p>
          <a:p>
            <a:r>
              <a:rPr lang="en-US" altLang="ja-JP" sz="3600" dirty="0"/>
              <a:t>※</a:t>
            </a:r>
            <a:r>
              <a:rPr lang="ja-JP" altLang="en-US" sz="3600" dirty="0"/>
              <a:t>満車の場合は中央公園地下駐車場を</a:t>
            </a:r>
            <a:endParaRPr lang="en-US" altLang="ja-JP" sz="3600" dirty="0"/>
          </a:p>
          <a:p>
            <a:r>
              <a:rPr lang="ja-JP" altLang="en-US" sz="3600" dirty="0"/>
              <a:t>御利用ください。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公園緑地課　（電話）</a:t>
            </a:r>
            <a:r>
              <a:rPr lang="en-US" altLang="ja-JP" sz="3600" dirty="0"/>
              <a:t>046-225-2412</a:t>
            </a:r>
            <a:r>
              <a:rPr lang="ja-JP" altLang="en-US" sz="3600" dirty="0"/>
              <a:t>　</a:t>
            </a:r>
            <a:endParaRPr lang="en-US" altLang="ja-JP" sz="3600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122BD21-613A-446E-B501-0DF8D2ED4D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48" t="16406" r="4900"/>
          <a:stretch/>
        </p:blipFill>
        <p:spPr>
          <a:xfrm>
            <a:off x="8255000" y="5301762"/>
            <a:ext cx="1803400" cy="135898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022EEBA-8D78-4C60-B5CB-C6FE5CCA9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3174" y="4733397"/>
            <a:ext cx="1657351" cy="192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53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92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菜々子</dc:creator>
  <cp:lastModifiedBy>小林 優子</cp:lastModifiedBy>
  <cp:revision>10</cp:revision>
  <cp:lastPrinted>2025-04-18T00:39:48Z</cp:lastPrinted>
  <dcterms:created xsi:type="dcterms:W3CDTF">2025-03-10T05:04:51Z</dcterms:created>
  <dcterms:modified xsi:type="dcterms:W3CDTF">2025-04-18T00:39:50Z</dcterms:modified>
</cp:coreProperties>
</file>