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6" r:id="rId3"/>
  </p:sldIdLst>
  <p:sldSz cx="12801600" cy="9601200" type="A3"/>
  <p:notesSz cx="9866313" cy="14295438"/>
  <p:defaultTextStyle>
    <a:defPPr>
      <a:defRPr lang="ja-JP"/>
    </a:defPPr>
    <a:lvl1pPr marL="0" algn="l" defTabSz="91407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57035" algn="l" defTabSz="91407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914071" algn="l" defTabSz="91407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371105" algn="l" defTabSz="91407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91407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285175" algn="l" defTabSz="91407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91407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3199245" algn="l" defTabSz="91407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91407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600"/>
    <a:srgbClr val="FF6600"/>
    <a:srgbClr val="FF33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0765" autoAdjust="0"/>
  </p:normalViewPr>
  <p:slideViewPr>
    <p:cSldViewPr>
      <p:cViewPr varScale="1">
        <p:scale>
          <a:sx n="43" d="100"/>
          <a:sy n="43" d="100"/>
        </p:scale>
        <p:origin x="1524" y="8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714202"/>
          </a:xfrm>
          <a:prstGeom prst="rect">
            <a:avLst/>
          </a:prstGeom>
        </p:spPr>
        <p:txBody>
          <a:bodyPr vert="horz" lIns="131476" tIns="65737" rIns="131476" bIns="65737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3" cy="714202"/>
          </a:xfrm>
          <a:prstGeom prst="rect">
            <a:avLst/>
          </a:prstGeom>
        </p:spPr>
        <p:txBody>
          <a:bodyPr vert="horz" lIns="131476" tIns="65737" rIns="131476" bIns="65737" rtlCol="0"/>
          <a:lstStyle>
            <a:lvl1pPr algn="r">
              <a:defRPr sz="1700"/>
            </a:lvl1pPr>
          </a:lstStyle>
          <a:p>
            <a:fld id="{989B8E8A-6312-411B-9E7A-26086C0090ED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57313" y="1071563"/>
            <a:ext cx="7151687" cy="5362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1476" tIns="65737" rIns="131476" bIns="6573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6790620"/>
            <a:ext cx="7893050" cy="6432376"/>
          </a:xfrm>
          <a:prstGeom prst="rect">
            <a:avLst/>
          </a:prstGeom>
        </p:spPr>
        <p:txBody>
          <a:bodyPr vert="horz" lIns="131476" tIns="65737" rIns="131476" bIns="6573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13578957"/>
            <a:ext cx="4275403" cy="714200"/>
          </a:xfrm>
          <a:prstGeom prst="rect">
            <a:avLst/>
          </a:prstGeom>
        </p:spPr>
        <p:txBody>
          <a:bodyPr vert="horz" lIns="131476" tIns="65737" rIns="131476" bIns="65737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7" y="13578957"/>
            <a:ext cx="4275403" cy="714200"/>
          </a:xfrm>
          <a:prstGeom prst="rect">
            <a:avLst/>
          </a:prstGeom>
        </p:spPr>
        <p:txBody>
          <a:bodyPr vert="horz" lIns="131476" tIns="65737" rIns="131476" bIns="65737" rtlCol="0" anchor="b"/>
          <a:lstStyle>
            <a:lvl1pPr algn="r">
              <a:defRPr sz="1700"/>
            </a:lvl1pPr>
          </a:lstStyle>
          <a:p>
            <a:fld id="{AAA212A0-BD01-4575-B219-4265EAAC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415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7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35" algn="l" defTabSz="91407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071" algn="l" defTabSz="91407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105" algn="l" defTabSz="91407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91407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175" algn="l" defTabSz="91407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91407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245" algn="l" defTabSz="91407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91407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601"/>
            <a:ext cx="10881360" cy="205803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59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19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79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39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99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59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19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79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BE1E-5967-45E6-87CD-7BCAD918378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E507-9830-4103-9E59-FD9ECF5C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83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BE1E-5967-45E6-87CD-7BCAD918378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E507-9830-4103-9E59-FD9ECF5C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060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8"/>
            <a:ext cx="2880360" cy="819213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8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BE1E-5967-45E6-87CD-7BCAD918378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E507-9830-4103-9E59-FD9ECF5C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78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BE1E-5967-45E6-87CD-7BCAD918378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E507-9830-4103-9E59-FD9ECF5C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49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9" y="6169665"/>
            <a:ext cx="10881360" cy="190690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2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598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197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7967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3957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9946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5935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1924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87914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BE1E-5967-45E6-87CD-7BCAD918378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E507-9830-4103-9E59-FD9ECF5C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88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21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21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BE1E-5967-45E6-87CD-7BCAD918378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E507-9830-4103-9E59-FD9ECF5C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23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1" y="2149158"/>
            <a:ext cx="5656263" cy="895667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9894" indent="0">
              <a:buNone/>
              <a:defRPr sz="1600" b="1"/>
            </a:lvl2pPr>
            <a:lvl3pPr marL="719786" indent="0">
              <a:buNone/>
              <a:defRPr sz="1500" b="1"/>
            </a:lvl3pPr>
            <a:lvl4pPr marL="1079678" indent="0">
              <a:buNone/>
              <a:defRPr sz="1200" b="1"/>
            </a:lvl4pPr>
            <a:lvl5pPr marL="1439571" indent="0">
              <a:buNone/>
              <a:defRPr sz="1200" b="1"/>
            </a:lvl5pPr>
            <a:lvl6pPr marL="1799464" indent="0">
              <a:buNone/>
              <a:defRPr sz="1200" b="1"/>
            </a:lvl6pPr>
            <a:lvl7pPr marL="2159355" indent="0">
              <a:buNone/>
              <a:defRPr sz="1200" b="1"/>
            </a:lvl7pPr>
            <a:lvl8pPr marL="2519249" indent="0">
              <a:buNone/>
              <a:defRPr sz="1200" b="1"/>
            </a:lvl8pPr>
            <a:lvl9pPr marL="2879141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1" y="3044825"/>
            <a:ext cx="5656263" cy="5531805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6" cy="895667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9894" indent="0">
              <a:buNone/>
              <a:defRPr sz="1600" b="1"/>
            </a:lvl2pPr>
            <a:lvl3pPr marL="719786" indent="0">
              <a:buNone/>
              <a:defRPr sz="1500" b="1"/>
            </a:lvl3pPr>
            <a:lvl4pPr marL="1079678" indent="0">
              <a:buNone/>
              <a:defRPr sz="1200" b="1"/>
            </a:lvl4pPr>
            <a:lvl5pPr marL="1439571" indent="0">
              <a:buNone/>
              <a:defRPr sz="1200" b="1"/>
            </a:lvl5pPr>
            <a:lvl6pPr marL="1799464" indent="0">
              <a:buNone/>
              <a:defRPr sz="1200" b="1"/>
            </a:lvl6pPr>
            <a:lvl7pPr marL="2159355" indent="0">
              <a:buNone/>
              <a:defRPr sz="1200" b="1"/>
            </a:lvl7pPr>
            <a:lvl8pPr marL="2519249" indent="0">
              <a:buNone/>
              <a:defRPr sz="1200" b="1"/>
            </a:lvl8pPr>
            <a:lvl9pPr marL="2879141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6" cy="5531805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BE1E-5967-45E6-87CD-7BCAD918378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E507-9830-4103-9E59-FD9ECF5C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219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BE1E-5967-45E6-87CD-7BCAD918378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E507-9830-4103-9E59-FD9ECF5C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443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BE1E-5967-45E6-87CD-7BCAD918378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E507-9830-4103-9E59-FD9ECF5C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363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9" cy="1626870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3" y="382275"/>
            <a:ext cx="7156448" cy="819435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5"/>
            <a:ext cx="4211639" cy="6567488"/>
          </a:xfrm>
        </p:spPr>
        <p:txBody>
          <a:bodyPr/>
          <a:lstStyle>
            <a:lvl1pPr marL="0" indent="0">
              <a:buNone/>
              <a:defRPr sz="1100"/>
            </a:lvl1pPr>
            <a:lvl2pPr marL="359894" indent="0">
              <a:buNone/>
              <a:defRPr sz="900"/>
            </a:lvl2pPr>
            <a:lvl3pPr marL="719786" indent="0">
              <a:buNone/>
              <a:defRPr sz="800"/>
            </a:lvl3pPr>
            <a:lvl4pPr marL="1079678" indent="0">
              <a:buNone/>
              <a:defRPr sz="700"/>
            </a:lvl4pPr>
            <a:lvl5pPr marL="1439571" indent="0">
              <a:buNone/>
              <a:defRPr sz="700"/>
            </a:lvl5pPr>
            <a:lvl6pPr marL="1799464" indent="0">
              <a:buNone/>
              <a:defRPr sz="700"/>
            </a:lvl6pPr>
            <a:lvl7pPr marL="2159355" indent="0">
              <a:buNone/>
              <a:defRPr sz="700"/>
            </a:lvl7pPr>
            <a:lvl8pPr marL="2519249" indent="0">
              <a:buNone/>
              <a:defRPr sz="700"/>
            </a:lvl8pPr>
            <a:lvl9pPr marL="2879141" indent="0">
              <a:buNone/>
              <a:defRPr sz="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BE1E-5967-45E6-87CD-7BCAD918378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E507-9830-4103-9E59-FD9ECF5C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64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3"/>
            <a:ext cx="7680960" cy="793433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2500"/>
            </a:lvl1pPr>
            <a:lvl2pPr marL="359894" indent="0">
              <a:buNone/>
              <a:defRPr sz="2100"/>
            </a:lvl2pPr>
            <a:lvl3pPr marL="719786" indent="0">
              <a:buNone/>
              <a:defRPr sz="1900"/>
            </a:lvl3pPr>
            <a:lvl4pPr marL="1079678" indent="0">
              <a:buNone/>
              <a:defRPr sz="1600"/>
            </a:lvl4pPr>
            <a:lvl5pPr marL="1439571" indent="0">
              <a:buNone/>
              <a:defRPr sz="1600"/>
            </a:lvl5pPr>
            <a:lvl6pPr marL="1799464" indent="0">
              <a:buNone/>
              <a:defRPr sz="1600"/>
            </a:lvl6pPr>
            <a:lvl7pPr marL="2159355" indent="0">
              <a:buNone/>
              <a:defRPr sz="1600"/>
            </a:lvl7pPr>
            <a:lvl8pPr marL="2519249" indent="0">
              <a:buNone/>
              <a:defRPr sz="1600"/>
            </a:lvl8pPr>
            <a:lvl9pPr marL="2879141" indent="0">
              <a:buNone/>
              <a:defRPr sz="16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6"/>
            <a:ext cx="7680960" cy="1126807"/>
          </a:xfrm>
        </p:spPr>
        <p:txBody>
          <a:bodyPr/>
          <a:lstStyle>
            <a:lvl1pPr marL="0" indent="0">
              <a:buNone/>
              <a:defRPr sz="1100"/>
            </a:lvl1pPr>
            <a:lvl2pPr marL="359894" indent="0">
              <a:buNone/>
              <a:defRPr sz="900"/>
            </a:lvl2pPr>
            <a:lvl3pPr marL="719786" indent="0">
              <a:buNone/>
              <a:defRPr sz="800"/>
            </a:lvl3pPr>
            <a:lvl4pPr marL="1079678" indent="0">
              <a:buNone/>
              <a:defRPr sz="700"/>
            </a:lvl4pPr>
            <a:lvl5pPr marL="1439571" indent="0">
              <a:buNone/>
              <a:defRPr sz="700"/>
            </a:lvl5pPr>
            <a:lvl6pPr marL="1799464" indent="0">
              <a:buNone/>
              <a:defRPr sz="700"/>
            </a:lvl6pPr>
            <a:lvl7pPr marL="2159355" indent="0">
              <a:buNone/>
              <a:defRPr sz="700"/>
            </a:lvl7pPr>
            <a:lvl8pPr marL="2519249" indent="0">
              <a:buNone/>
              <a:defRPr sz="700"/>
            </a:lvl8pPr>
            <a:lvl9pPr marL="2879141" indent="0">
              <a:buNone/>
              <a:defRPr sz="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BE1E-5967-45E6-87CD-7BCAD918378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E507-9830-4103-9E59-FD9ECF5C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870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5"/>
            <a:ext cx="11521440" cy="1600200"/>
          </a:xfrm>
          <a:prstGeom prst="rect">
            <a:avLst/>
          </a:prstGeom>
        </p:spPr>
        <p:txBody>
          <a:bodyPr vert="horz" lIns="91407" tIns="45704" rIns="91407" bIns="45704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91407" tIns="45704" rIns="91407" bIns="45704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5"/>
            <a:ext cx="2987040" cy="511175"/>
          </a:xfrm>
          <a:prstGeom prst="rect">
            <a:avLst/>
          </a:prstGeom>
        </p:spPr>
        <p:txBody>
          <a:bodyPr vert="horz" lIns="91407" tIns="45704" rIns="91407" bIns="45704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7BE1E-5967-45E6-87CD-7BCAD918378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5"/>
            <a:ext cx="4053840" cy="511175"/>
          </a:xfrm>
          <a:prstGeom prst="rect">
            <a:avLst/>
          </a:prstGeom>
        </p:spPr>
        <p:txBody>
          <a:bodyPr vert="horz" lIns="91407" tIns="45704" rIns="91407" bIns="45704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5"/>
            <a:ext cx="2987040" cy="511175"/>
          </a:xfrm>
          <a:prstGeom prst="rect">
            <a:avLst/>
          </a:prstGeom>
        </p:spPr>
        <p:txBody>
          <a:bodyPr vert="horz" lIns="91407" tIns="45704" rIns="91407" bIns="45704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5E507-9830-4103-9E59-FD9ECF5C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2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9786" rtl="0" eaLnBrk="1" latinLnBrk="0" hangingPunct="1">
        <a:spcBef>
          <a:spcPct val="0"/>
        </a:spcBef>
        <a:buNone/>
        <a:defRPr kumimoji="1"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21" indent="-269921" algn="l" defTabSz="71978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584826" indent="-224933" algn="l" defTabSz="71978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99732" indent="-179946" algn="l" defTabSz="71978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624" indent="-179946" algn="l" defTabSz="71978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9517" indent="-179946" algn="l" defTabSz="71978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79410" indent="-179946" algn="l" defTabSz="71978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39301" indent="-179946" algn="l" defTabSz="71978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699194" indent="-179946" algn="l" defTabSz="71978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059087" indent="-179946" algn="l" defTabSz="71978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19786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59894" algn="l" defTabSz="719786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19786" algn="l" defTabSz="719786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678" algn="l" defTabSz="719786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39571" algn="l" defTabSz="719786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799464" algn="l" defTabSz="719786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159355" algn="l" defTabSz="719786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249" algn="l" defTabSz="719786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879141" algn="l" defTabSz="719786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122393" y="8690773"/>
            <a:ext cx="4487059" cy="646298"/>
          </a:xfrm>
          <a:prstGeom prst="rect">
            <a:avLst/>
          </a:prstGeom>
          <a:noFill/>
        </p:spPr>
        <p:txBody>
          <a:bodyPr wrap="none" lIns="91407" tIns="45704" rIns="91407" bIns="45704" rtlCol="0">
            <a:spAutoFit/>
          </a:bodyPr>
          <a:lstStyle/>
          <a:p>
            <a:r>
              <a:rPr lang="ja-JP" altLang="en-US" sz="3600" b="1" dirty="0">
                <a:solidFill>
                  <a:srgbClr val="00B050"/>
                </a:solidFill>
              </a:rPr>
              <a:t>あつぎこどもの森公園</a:t>
            </a:r>
          </a:p>
        </p:txBody>
      </p:sp>
      <p:cxnSp>
        <p:nvCxnSpPr>
          <p:cNvPr id="3" name="直線コネクタ 2"/>
          <p:cNvCxnSpPr>
            <a:cxnSpLocks/>
          </p:cNvCxnSpPr>
          <p:nvPr/>
        </p:nvCxnSpPr>
        <p:spPr>
          <a:xfrm>
            <a:off x="206508" y="4152528"/>
            <a:ext cx="1240294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タイトル 1"/>
          <p:cNvSpPr txBox="1">
            <a:spLocks/>
          </p:cNvSpPr>
          <p:nvPr/>
        </p:nvSpPr>
        <p:spPr>
          <a:xfrm>
            <a:off x="136104" y="4224536"/>
            <a:ext cx="12629119" cy="4889390"/>
          </a:xfrm>
          <a:prstGeom prst="rect">
            <a:avLst/>
          </a:prstGeom>
        </p:spPr>
        <p:txBody>
          <a:bodyPr vert="horz" wrap="square" lIns="71982" tIns="35992" rIns="71982" bIns="35992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r>
              <a:rPr lang="ja-JP" altLang="en-US" sz="36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森の空中回廊の周辺にて、枝が落ちたり倒れるおそれの</a:t>
            </a:r>
            <a:endParaRPr lang="en-US" altLang="ja-JP" sz="36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36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ある枯れ木が見つかりました。伐採の準備を進めていますが、当面の間、安全のため通行止めといたします。</a:t>
            </a:r>
            <a:endParaRPr lang="en-US" altLang="ja-JP" sz="36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32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通行止めの区間；</a:t>
            </a:r>
            <a:endParaRPr lang="en-US" altLang="ja-JP" sz="32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32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・空中回廊案内板</a:t>
            </a:r>
            <a:r>
              <a:rPr lang="en-US" altLang="ja-JP" sz="32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No.13</a:t>
            </a:r>
            <a:r>
              <a:rPr lang="ja-JP" altLang="en-US" sz="32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～</a:t>
            </a:r>
            <a:r>
              <a:rPr lang="en-US" altLang="ja-JP" sz="32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N0.16</a:t>
            </a:r>
            <a:r>
              <a:rPr lang="ja-JP" altLang="en-US" sz="32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（リスの道近く）間</a:t>
            </a:r>
            <a:endParaRPr lang="en-US" altLang="ja-JP" sz="32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32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・空中回廊案内板</a:t>
            </a:r>
            <a:r>
              <a:rPr lang="en-US" altLang="ja-JP" sz="32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No.4</a:t>
            </a:r>
            <a:r>
              <a:rPr lang="ja-JP" altLang="en-US" sz="32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（田んぼ近く）～こならの丘 間</a:t>
            </a:r>
            <a:endParaRPr lang="en-US" altLang="ja-JP" sz="32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36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ご迷惑をおかけしますが、危険ですので絶対に立ち入らないでください。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EC65255-D123-8203-A303-58B28E6C2DA3}"/>
              </a:ext>
            </a:extLst>
          </p:cNvPr>
          <p:cNvSpPr txBox="1">
            <a:spLocks/>
          </p:cNvSpPr>
          <p:nvPr/>
        </p:nvSpPr>
        <p:spPr>
          <a:xfrm>
            <a:off x="0" y="2653616"/>
            <a:ext cx="12801600" cy="1426904"/>
          </a:xfrm>
          <a:prstGeom prst="rect">
            <a:avLst/>
          </a:prstGeom>
        </p:spPr>
        <p:txBody>
          <a:bodyPr vert="horz" wrap="square" lIns="71982" tIns="35992" rIns="71982" bIns="35992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ja-JP" altLang="en-US" sz="8800" dirty="0">
                <a:solidFill>
                  <a:srgbClr val="0033CC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空中回廊一部通行止め</a:t>
            </a:r>
            <a:endParaRPr lang="en-US" altLang="ja-JP" sz="7200" dirty="0">
              <a:solidFill>
                <a:srgbClr val="0033CC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052797AA-D370-BDDC-71B7-B5E89C7FED10}"/>
              </a:ext>
            </a:extLst>
          </p:cNvPr>
          <p:cNvSpPr/>
          <p:nvPr/>
        </p:nvSpPr>
        <p:spPr>
          <a:xfrm>
            <a:off x="1144216" y="264129"/>
            <a:ext cx="10513168" cy="2141866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お知らせ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F1066A-2E09-2CBF-49E6-0E240DA52FD4}"/>
              </a:ext>
            </a:extLst>
          </p:cNvPr>
          <p:cNvSpPr txBox="1"/>
          <p:nvPr/>
        </p:nvSpPr>
        <p:spPr>
          <a:xfrm>
            <a:off x="5904957" y="8752312"/>
            <a:ext cx="6785832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厚木市公園緑地課 電話：</a:t>
            </a:r>
            <a:r>
              <a:rPr kumimoji="1"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046-225-2410</a:t>
            </a:r>
            <a:endParaRPr kumimoji="1"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6255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7743"/>
            <a:ext cx="12801600" cy="850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9796524" y="7575103"/>
            <a:ext cx="2308579" cy="523188"/>
          </a:xfrm>
          <a:prstGeom prst="rect">
            <a:avLst/>
          </a:prstGeom>
          <a:solidFill>
            <a:srgbClr val="FF0000"/>
          </a:solidFill>
        </p:spPr>
        <p:txBody>
          <a:bodyPr wrap="none" lIns="91407" tIns="45704" rIns="91407" bIns="45704" rtlCol="0">
            <a:spAutoFit/>
          </a:bodyPr>
          <a:lstStyle/>
          <a:p>
            <a:r>
              <a:rPr lang="ja-JP" altLang="en-US" sz="28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通行止め区間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4EF226E1-D172-A721-FA29-F83180E19925}"/>
              </a:ext>
            </a:extLst>
          </p:cNvPr>
          <p:cNvCxnSpPr>
            <a:cxnSpLocks/>
          </p:cNvCxnSpPr>
          <p:nvPr/>
        </p:nvCxnSpPr>
        <p:spPr>
          <a:xfrm>
            <a:off x="8883989" y="7831733"/>
            <a:ext cx="649194" cy="0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乗算記号 6"/>
          <p:cNvSpPr/>
          <p:nvPr/>
        </p:nvSpPr>
        <p:spPr>
          <a:xfrm>
            <a:off x="9316064" y="7504667"/>
            <a:ext cx="504056" cy="648073"/>
          </a:xfrm>
          <a:prstGeom prst="mathMultiply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乗算記号 7"/>
          <p:cNvSpPr/>
          <p:nvPr/>
        </p:nvSpPr>
        <p:spPr>
          <a:xfrm>
            <a:off x="8595971" y="7504666"/>
            <a:ext cx="504056" cy="648073"/>
          </a:xfrm>
          <a:prstGeom prst="mathMultiply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209D1EE4-6EB7-35C3-7C3E-13B64D0CEFF4}"/>
              </a:ext>
            </a:extLst>
          </p:cNvPr>
          <p:cNvSpPr/>
          <p:nvPr/>
        </p:nvSpPr>
        <p:spPr>
          <a:xfrm>
            <a:off x="1288232" y="48072"/>
            <a:ext cx="10081120" cy="111884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通行止め区間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6591713-0083-4EB6-1A22-D030D0BF7216}"/>
              </a:ext>
            </a:extLst>
          </p:cNvPr>
          <p:cNvSpPr/>
          <p:nvPr/>
        </p:nvSpPr>
        <p:spPr>
          <a:xfrm>
            <a:off x="7984976" y="8184976"/>
            <a:ext cx="4769155" cy="958260"/>
          </a:xfrm>
          <a:prstGeom prst="roundRect">
            <a:avLst>
              <a:gd name="adj" fmla="val 27559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rgbClr val="0033CC"/>
                </a:solidFill>
              </a:rPr>
              <a:t>こならの丘</a:t>
            </a:r>
            <a:r>
              <a:rPr kumimoji="1" lang="ja-JP" altLang="en-US" sz="2400" dirty="0">
                <a:solidFill>
                  <a:schemeClr val="tx1"/>
                </a:solidFill>
              </a:rPr>
              <a:t>へは</a:t>
            </a: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　東口より散策路をご利用ください</a:t>
            </a:r>
          </a:p>
        </p:txBody>
      </p:sp>
      <p:sp>
        <p:nvSpPr>
          <p:cNvPr id="22" name="フリーフォーム: 図形 21">
            <a:extLst>
              <a:ext uri="{FF2B5EF4-FFF2-40B4-BE49-F238E27FC236}">
                <a16:creationId xmlns:a16="http://schemas.microsoft.com/office/drawing/2014/main" id="{5A34BAE2-8349-312C-7F36-9566678DC503}"/>
              </a:ext>
            </a:extLst>
          </p:cNvPr>
          <p:cNvSpPr/>
          <p:nvPr/>
        </p:nvSpPr>
        <p:spPr>
          <a:xfrm>
            <a:off x="8054807" y="1948070"/>
            <a:ext cx="496369" cy="1248354"/>
          </a:xfrm>
          <a:custGeom>
            <a:avLst/>
            <a:gdLst>
              <a:gd name="connsiteX0" fmla="*/ 23718 w 496369"/>
              <a:gd name="connsiteY0" fmla="*/ 0 h 1248354"/>
              <a:gd name="connsiteX1" fmla="*/ 23718 w 496369"/>
              <a:gd name="connsiteY1" fmla="*/ 135172 h 1248354"/>
              <a:gd name="connsiteX2" fmla="*/ 270209 w 496369"/>
              <a:gd name="connsiteY2" fmla="*/ 445273 h 1248354"/>
              <a:gd name="connsiteX3" fmla="*/ 453089 w 496369"/>
              <a:gd name="connsiteY3" fmla="*/ 485029 h 1248354"/>
              <a:gd name="connsiteX4" fmla="*/ 468991 w 496369"/>
              <a:gd name="connsiteY4" fmla="*/ 556591 h 1248354"/>
              <a:gd name="connsiteX5" fmla="*/ 453089 w 496369"/>
              <a:gd name="connsiteY5" fmla="*/ 620201 h 1248354"/>
              <a:gd name="connsiteX6" fmla="*/ 373576 w 496369"/>
              <a:gd name="connsiteY6" fmla="*/ 659958 h 1248354"/>
              <a:gd name="connsiteX7" fmla="*/ 278160 w 496369"/>
              <a:gd name="connsiteY7" fmla="*/ 659958 h 1248354"/>
              <a:gd name="connsiteX8" fmla="*/ 365624 w 496369"/>
              <a:gd name="connsiteY8" fmla="*/ 866692 h 1248354"/>
              <a:gd name="connsiteX9" fmla="*/ 373576 w 496369"/>
              <a:gd name="connsiteY9" fmla="*/ 1065474 h 1248354"/>
              <a:gd name="connsiteX10" fmla="*/ 492845 w 496369"/>
              <a:gd name="connsiteY10" fmla="*/ 1121133 h 1248354"/>
              <a:gd name="connsiteX11" fmla="*/ 453089 w 496369"/>
              <a:gd name="connsiteY11" fmla="*/ 1248354 h 1248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96369" h="1248354">
                <a:moveTo>
                  <a:pt x="23718" y="0"/>
                </a:moveTo>
                <a:cubicBezTo>
                  <a:pt x="3177" y="30480"/>
                  <a:pt x="-17364" y="60960"/>
                  <a:pt x="23718" y="135172"/>
                </a:cubicBezTo>
                <a:cubicBezTo>
                  <a:pt x="64800" y="209384"/>
                  <a:pt x="198647" y="386964"/>
                  <a:pt x="270209" y="445273"/>
                </a:cubicBezTo>
                <a:cubicBezTo>
                  <a:pt x="341771" y="503583"/>
                  <a:pt x="419959" y="466476"/>
                  <a:pt x="453089" y="485029"/>
                </a:cubicBezTo>
                <a:cubicBezTo>
                  <a:pt x="486219" y="503582"/>
                  <a:pt x="468991" y="534062"/>
                  <a:pt x="468991" y="556591"/>
                </a:cubicBezTo>
                <a:cubicBezTo>
                  <a:pt x="468991" y="579120"/>
                  <a:pt x="468991" y="602973"/>
                  <a:pt x="453089" y="620201"/>
                </a:cubicBezTo>
                <a:cubicBezTo>
                  <a:pt x="437187" y="637429"/>
                  <a:pt x="402731" y="653332"/>
                  <a:pt x="373576" y="659958"/>
                </a:cubicBezTo>
                <a:cubicBezTo>
                  <a:pt x="344421" y="666584"/>
                  <a:pt x="279485" y="625502"/>
                  <a:pt x="278160" y="659958"/>
                </a:cubicBezTo>
                <a:cubicBezTo>
                  <a:pt x="276835" y="694414"/>
                  <a:pt x="349721" y="799106"/>
                  <a:pt x="365624" y="866692"/>
                </a:cubicBezTo>
                <a:cubicBezTo>
                  <a:pt x="381527" y="934278"/>
                  <a:pt x="352373" y="1023067"/>
                  <a:pt x="373576" y="1065474"/>
                </a:cubicBezTo>
                <a:cubicBezTo>
                  <a:pt x="394779" y="1107881"/>
                  <a:pt x="479593" y="1090653"/>
                  <a:pt x="492845" y="1121133"/>
                </a:cubicBezTo>
                <a:cubicBezTo>
                  <a:pt x="506097" y="1151613"/>
                  <a:pt x="479593" y="1199983"/>
                  <a:pt x="453089" y="1248354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フリーフォーム: 図形 22">
            <a:extLst>
              <a:ext uri="{FF2B5EF4-FFF2-40B4-BE49-F238E27FC236}">
                <a16:creationId xmlns:a16="http://schemas.microsoft.com/office/drawing/2014/main" id="{FCA60CFA-F3B7-4DEA-0593-E9621846FBB2}"/>
              </a:ext>
            </a:extLst>
          </p:cNvPr>
          <p:cNvSpPr/>
          <p:nvPr/>
        </p:nvSpPr>
        <p:spPr>
          <a:xfrm>
            <a:off x="5120640" y="2461018"/>
            <a:ext cx="4754880" cy="624088"/>
          </a:xfrm>
          <a:custGeom>
            <a:avLst/>
            <a:gdLst>
              <a:gd name="connsiteX0" fmla="*/ 0 w 4754880"/>
              <a:gd name="connsiteY0" fmla="*/ 592283 h 624088"/>
              <a:gd name="connsiteX1" fmla="*/ 174929 w 4754880"/>
              <a:gd name="connsiteY1" fmla="*/ 409403 h 624088"/>
              <a:gd name="connsiteX2" fmla="*/ 262393 w 4754880"/>
              <a:gd name="connsiteY2" fmla="*/ 377598 h 624088"/>
              <a:gd name="connsiteX3" fmla="*/ 620202 w 4754880"/>
              <a:gd name="connsiteY3" fmla="*/ 361695 h 624088"/>
              <a:gd name="connsiteX4" fmla="*/ 970059 w 4754880"/>
              <a:gd name="connsiteY4" fmla="*/ 250377 h 624088"/>
              <a:gd name="connsiteX5" fmla="*/ 1160890 w 4754880"/>
              <a:gd name="connsiteY5" fmla="*/ 186766 h 624088"/>
              <a:gd name="connsiteX6" fmla="*/ 1383527 w 4754880"/>
              <a:gd name="connsiteY6" fmla="*/ 298085 h 624088"/>
              <a:gd name="connsiteX7" fmla="*/ 1574358 w 4754880"/>
              <a:gd name="connsiteY7" fmla="*/ 361695 h 624088"/>
              <a:gd name="connsiteX8" fmla="*/ 1828800 w 4754880"/>
              <a:gd name="connsiteY8" fmla="*/ 329890 h 624088"/>
              <a:gd name="connsiteX9" fmla="*/ 2035534 w 4754880"/>
              <a:gd name="connsiteY9" fmla="*/ 139059 h 624088"/>
              <a:gd name="connsiteX10" fmla="*/ 2107096 w 4754880"/>
              <a:gd name="connsiteY10" fmla="*/ 11838 h 624088"/>
              <a:gd name="connsiteX11" fmla="*/ 2353586 w 4754880"/>
              <a:gd name="connsiteY11" fmla="*/ 11838 h 624088"/>
              <a:gd name="connsiteX12" fmla="*/ 2647784 w 4754880"/>
              <a:gd name="connsiteY12" fmla="*/ 67497 h 624088"/>
              <a:gd name="connsiteX13" fmla="*/ 2822713 w 4754880"/>
              <a:gd name="connsiteY13" fmla="*/ 123156 h 624088"/>
              <a:gd name="connsiteX14" fmla="*/ 2941983 w 4754880"/>
              <a:gd name="connsiteY14" fmla="*/ 67497 h 624088"/>
              <a:gd name="connsiteX15" fmla="*/ 3188473 w 4754880"/>
              <a:gd name="connsiteY15" fmla="*/ 19789 h 624088"/>
              <a:gd name="connsiteX16" fmla="*/ 3442915 w 4754880"/>
              <a:gd name="connsiteY16" fmla="*/ 75448 h 624088"/>
              <a:gd name="connsiteX17" fmla="*/ 3681454 w 4754880"/>
              <a:gd name="connsiteY17" fmla="*/ 123156 h 624088"/>
              <a:gd name="connsiteX18" fmla="*/ 3800723 w 4754880"/>
              <a:gd name="connsiteY18" fmla="*/ 194718 h 624088"/>
              <a:gd name="connsiteX19" fmla="*/ 3959750 w 4754880"/>
              <a:gd name="connsiteY19" fmla="*/ 385549 h 624088"/>
              <a:gd name="connsiteX20" fmla="*/ 4071068 w 4754880"/>
              <a:gd name="connsiteY20" fmla="*/ 496867 h 624088"/>
              <a:gd name="connsiteX21" fmla="*/ 4452730 w 4754880"/>
              <a:gd name="connsiteY21" fmla="*/ 528672 h 624088"/>
              <a:gd name="connsiteX22" fmla="*/ 4754880 w 4754880"/>
              <a:gd name="connsiteY22" fmla="*/ 624088 h 624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754880" h="624088">
                <a:moveTo>
                  <a:pt x="0" y="592283"/>
                </a:moveTo>
                <a:cubicBezTo>
                  <a:pt x="65598" y="518733"/>
                  <a:pt x="131197" y="445184"/>
                  <a:pt x="174929" y="409403"/>
                </a:cubicBezTo>
                <a:cubicBezTo>
                  <a:pt x="218661" y="373622"/>
                  <a:pt x="188181" y="385549"/>
                  <a:pt x="262393" y="377598"/>
                </a:cubicBezTo>
                <a:cubicBezTo>
                  <a:pt x="336605" y="369647"/>
                  <a:pt x="502258" y="382898"/>
                  <a:pt x="620202" y="361695"/>
                </a:cubicBezTo>
                <a:cubicBezTo>
                  <a:pt x="738146" y="340491"/>
                  <a:pt x="970059" y="250377"/>
                  <a:pt x="970059" y="250377"/>
                </a:cubicBezTo>
                <a:cubicBezTo>
                  <a:pt x="1060174" y="221222"/>
                  <a:pt x="1091979" y="178815"/>
                  <a:pt x="1160890" y="186766"/>
                </a:cubicBezTo>
                <a:cubicBezTo>
                  <a:pt x="1229801" y="194717"/>
                  <a:pt x="1314616" y="268930"/>
                  <a:pt x="1383527" y="298085"/>
                </a:cubicBezTo>
                <a:cubicBezTo>
                  <a:pt x="1452438" y="327240"/>
                  <a:pt x="1500146" y="356394"/>
                  <a:pt x="1574358" y="361695"/>
                </a:cubicBezTo>
                <a:cubicBezTo>
                  <a:pt x="1648570" y="366996"/>
                  <a:pt x="1751937" y="366996"/>
                  <a:pt x="1828800" y="329890"/>
                </a:cubicBezTo>
                <a:cubicBezTo>
                  <a:pt x="1905663" y="292784"/>
                  <a:pt x="1989151" y="192068"/>
                  <a:pt x="2035534" y="139059"/>
                </a:cubicBezTo>
                <a:cubicBezTo>
                  <a:pt x="2081917" y="86050"/>
                  <a:pt x="2054087" y="33041"/>
                  <a:pt x="2107096" y="11838"/>
                </a:cubicBezTo>
                <a:cubicBezTo>
                  <a:pt x="2160105" y="-9365"/>
                  <a:pt x="2263471" y="2562"/>
                  <a:pt x="2353586" y="11838"/>
                </a:cubicBezTo>
                <a:cubicBezTo>
                  <a:pt x="2443701" y="21114"/>
                  <a:pt x="2569596" y="48944"/>
                  <a:pt x="2647784" y="67497"/>
                </a:cubicBezTo>
                <a:cubicBezTo>
                  <a:pt x="2725972" y="86050"/>
                  <a:pt x="2773680" y="123156"/>
                  <a:pt x="2822713" y="123156"/>
                </a:cubicBezTo>
                <a:cubicBezTo>
                  <a:pt x="2871746" y="123156"/>
                  <a:pt x="2881023" y="84725"/>
                  <a:pt x="2941983" y="67497"/>
                </a:cubicBezTo>
                <a:cubicBezTo>
                  <a:pt x="3002943" y="50269"/>
                  <a:pt x="3104984" y="18464"/>
                  <a:pt x="3188473" y="19789"/>
                </a:cubicBezTo>
                <a:cubicBezTo>
                  <a:pt x="3271962" y="21114"/>
                  <a:pt x="3442915" y="75448"/>
                  <a:pt x="3442915" y="75448"/>
                </a:cubicBezTo>
                <a:cubicBezTo>
                  <a:pt x="3525079" y="92676"/>
                  <a:pt x="3621819" y="103278"/>
                  <a:pt x="3681454" y="123156"/>
                </a:cubicBezTo>
                <a:cubicBezTo>
                  <a:pt x="3741089" y="143034"/>
                  <a:pt x="3754340" y="150986"/>
                  <a:pt x="3800723" y="194718"/>
                </a:cubicBezTo>
                <a:cubicBezTo>
                  <a:pt x="3847106" y="238450"/>
                  <a:pt x="3914692" y="335191"/>
                  <a:pt x="3959750" y="385549"/>
                </a:cubicBezTo>
                <a:cubicBezTo>
                  <a:pt x="4004808" y="435907"/>
                  <a:pt x="3988905" y="473013"/>
                  <a:pt x="4071068" y="496867"/>
                </a:cubicBezTo>
                <a:cubicBezTo>
                  <a:pt x="4153231" y="520721"/>
                  <a:pt x="4338761" y="507469"/>
                  <a:pt x="4452730" y="528672"/>
                </a:cubicBezTo>
                <a:cubicBezTo>
                  <a:pt x="4566699" y="549875"/>
                  <a:pt x="4660789" y="586981"/>
                  <a:pt x="4754880" y="624088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乗算記号 13">
            <a:extLst>
              <a:ext uri="{FF2B5EF4-FFF2-40B4-BE49-F238E27FC236}">
                <a16:creationId xmlns:a16="http://schemas.microsoft.com/office/drawing/2014/main" id="{0D724850-C47E-7579-9C42-79429D98B420}"/>
              </a:ext>
            </a:extLst>
          </p:cNvPr>
          <p:cNvSpPr/>
          <p:nvPr/>
        </p:nvSpPr>
        <p:spPr>
          <a:xfrm>
            <a:off x="9518554" y="2758222"/>
            <a:ext cx="504056" cy="648073"/>
          </a:xfrm>
          <a:prstGeom prst="mathMultiply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乗算記号 20">
            <a:extLst>
              <a:ext uri="{FF2B5EF4-FFF2-40B4-BE49-F238E27FC236}">
                <a16:creationId xmlns:a16="http://schemas.microsoft.com/office/drawing/2014/main" id="{3D90FED8-AF19-C605-CE54-F1ACBC7998DE}"/>
              </a:ext>
            </a:extLst>
          </p:cNvPr>
          <p:cNvSpPr/>
          <p:nvPr/>
        </p:nvSpPr>
        <p:spPr>
          <a:xfrm>
            <a:off x="8278781" y="2872387"/>
            <a:ext cx="504056" cy="648073"/>
          </a:xfrm>
          <a:prstGeom prst="mathMultiply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乗算記号 24">
            <a:extLst>
              <a:ext uri="{FF2B5EF4-FFF2-40B4-BE49-F238E27FC236}">
                <a16:creationId xmlns:a16="http://schemas.microsoft.com/office/drawing/2014/main" id="{79E6768F-BBC2-594A-D0C3-7EC96AB5D20C}"/>
              </a:ext>
            </a:extLst>
          </p:cNvPr>
          <p:cNvSpPr/>
          <p:nvPr/>
        </p:nvSpPr>
        <p:spPr>
          <a:xfrm>
            <a:off x="4938211" y="2749904"/>
            <a:ext cx="504056" cy="648073"/>
          </a:xfrm>
          <a:prstGeom prst="mathMultiply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乗算記号 18">
            <a:extLst>
              <a:ext uri="{FF2B5EF4-FFF2-40B4-BE49-F238E27FC236}">
                <a16:creationId xmlns:a16="http://schemas.microsoft.com/office/drawing/2014/main" id="{97DE5328-C12D-4A32-1A80-D4444512F3F8}"/>
              </a:ext>
            </a:extLst>
          </p:cNvPr>
          <p:cNvSpPr/>
          <p:nvPr/>
        </p:nvSpPr>
        <p:spPr>
          <a:xfrm>
            <a:off x="7822935" y="1733750"/>
            <a:ext cx="504056" cy="648073"/>
          </a:xfrm>
          <a:prstGeom prst="mathMultiply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465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130</Words>
  <Application>Microsoft Office PowerPoint</Application>
  <PresentationFormat>A3 297x420 mm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HG創英角ｺﾞｼｯｸUB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お知らせ</dc:title>
  <dc:creator>波多腰 太</dc:creator>
  <cp:lastModifiedBy>福元 洋助</cp:lastModifiedBy>
  <cp:revision>131</cp:revision>
  <cp:lastPrinted>2024-03-27T04:04:21Z</cp:lastPrinted>
  <dcterms:created xsi:type="dcterms:W3CDTF">2015-03-10T22:50:12Z</dcterms:created>
  <dcterms:modified xsi:type="dcterms:W3CDTF">2024-10-28T05:51:55Z</dcterms:modified>
</cp:coreProperties>
</file>