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"/>
  </p:notesMasterIdLst>
  <p:sldIdLst>
    <p:sldId id="266" r:id="rId2"/>
    <p:sldId id="262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CD"/>
    <a:srgbClr val="CDDCEF"/>
    <a:srgbClr val="FFD5D5"/>
    <a:srgbClr val="FF9999"/>
    <a:srgbClr val="FFDBA7"/>
    <a:srgbClr val="FFD08B"/>
    <a:srgbClr val="FF6699"/>
    <a:srgbClr val="DDCBDF"/>
    <a:srgbClr val="CC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410C7E-E228-4BB5-AE1A-4403E8F54942}" v="22" dt="2025-09-24T10:22:51.374"/>
    <p1510:client id="{E9396E3C-8381-D09C-433C-BA817C6FAD51}" v="17" dt="2025-09-24T08:15:11.9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096" y="426"/>
      </p:cViewPr>
      <p:guideLst>
        <p:guide orient="horz" pos="3097"/>
        <p:guide pos="2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D8301-27D7-4D06-94D0-8AF456083182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B8BAD-2C2E-4749-A451-C577F5279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70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593E1-3A29-E82C-0742-12DDB5AD6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117FF1E-5D1E-EF00-8B2E-741DCE25FC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D7FC11-2143-07D9-8061-1F62D9DBD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5B7499-7675-0445-EE64-C7B1AD8C03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B8BAD-2C2E-4749-A451-C577F52795E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86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E9E04D-A546-49BF-EDF2-C25177AC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D67FB3C-1BD3-8E5A-68A9-117FC11DC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B85549-5721-E8C0-86E4-100A74AF4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20CAB5-6143-0907-44D3-2D350CA2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AC0F8A-5A50-9824-1516-DB95EC0B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12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7FC8B-DA81-F8E0-692C-BC573095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6ACEBE-C4D9-E185-713D-8E3144B8C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0CD6F8-8697-AE16-17E3-C632FE4A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211BBF-D8DD-F242-3030-F899D2A2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614D8-64FC-EBE2-B949-04238D090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0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FB77F5-85A0-6BA8-5264-DDCCEB0424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68E6B99-8188-81A3-B8B3-2E298422C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F6543F-A24C-9A37-CF6A-9C140A9D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946522-5F21-E2D9-8981-22186E6D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240E41-1C19-AE1D-87A0-359F35FF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4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51AE49-6E0A-4D07-ACA8-0A4E3D70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727106-5A5E-816F-C225-E74E56C4D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83AE01-9078-1449-AFDF-A1A4824A8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181AC2-7DC5-AE79-CEC7-08787887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19B7F0-AFE6-6CBA-AE84-D572ED67C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15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7D9DDD-0F19-38C4-DA79-0C892D943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26018A-B58C-9B47-F0D8-5F0EE6E1E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93C233-BD58-C43F-D543-F7B89CB5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CA123A-6EF0-60F9-2476-F5AB3B3C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1BDBAD-F3F8-30A6-1609-8DE45FB6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86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D04DAB-DE04-8C7F-F2D6-48DFC4F95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DC8B92-B089-101D-DB02-DF6B03BCDF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81FD9C-8E54-46B0-735A-CE103C3DD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2A005A-C6CD-3F9C-B857-C08C9E38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B56B44-4A58-EFAD-24FB-6884D5038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96D093-BF24-FA7F-CCB5-2152662E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869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B729C-FA6F-2971-0928-4560C6708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051919-2BD0-76D4-B221-E83982DD3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4EBF5D-24C4-2881-5026-B8B361E41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3B1150D-AA41-33C7-3329-43B86A719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CC50069-C90D-3559-0FB1-3DAB067C4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537763F-940B-B944-95C3-11B40783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5AACE0A-8A73-5D96-C99A-9D3C99CA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5E5F29E-31B9-3B87-211D-5927B0BB2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592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51894E-5CFC-A60E-84EF-E49627537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C28CEA5-1B65-9846-F477-03909FBF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7E663A-C0C9-94E7-A5B6-A5F55AFF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27F0F2-C453-2027-FCB5-04B2A171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3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F8D3F43-07D1-9AD7-0DBB-DD021FDC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D74339-5FE7-3E5B-AAF5-4E1995A2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453A5C-8417-EBDA-A173-8C144C41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30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1B5BED-E651-30CE-D60C-89D53E4E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103E1D-A87F-98B3-CC6B-F2064E46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7E408D-722D-5AB3-840A-CC08F3444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3CE023-5933-AE23-733F-0292666EE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C26C7D-96FD-93FF-B1B2-C0664DDC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E07D2B-4061-6EB5-8065-D93AD22C4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7838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52B132-0543-B9D2-7F6B-1B8BDA056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F2A8EAF-C990-4AF0-997E-9B4C2AEEC9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C267A9-6606-5121-5255-1F270E8FC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1CB57-B45F-1295-CE8C-4AF309E18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BA964C-265B-DF20-E39B-BA0EBA5C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240EB5-D13D-4DCE-68FE-BF376F553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12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E6353F-8F83-A294-ACB9-546BB187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EF476F-E8DA-15BD-BBCB-3695E0180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98F44-8210-D4FE-E939-75223490B0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E1166A-96EC-4F52-A341-9AD01442435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88D8E-AE5A-CF8B-360D-D4126F7C9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E1510A-68ED-119C-3673-30DDAB011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6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3493F-4F03-8867-3D29-62A6FFC19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楕円 10">
            <a:extLst>
              <a:ext uri="{FF2B5EF4-FFF2-40B4-BE49-F238E27FC236}">
                <a16:creationId xmlns:a16="http://schemas.microsoft.com/office/drawing/2014/main" id="{739EBCC6-A9FD-EE4D-5010-80E53D11551B}"/>
              </a:ext>
            </a:extLst>
          </p:cNvPr>
          <p:cNvSpPr/>
          <p:nvPr/>
        </p:nvSpPr>
        <p:spPr>
          <a:xfrm>
            <a:off x="4279924" y="3805296"/>
            <a:ext cx="1800000" cy="1800000"/>
          </a:xfrm>
          <a:prstGeom prst="ellipse">
            <a:avLst/>
          </a:prstGeom>
          <a:solidFill>
            <a:srgbClr val="DDCBDF">
              <a:alpha val="67000"/>
            </a:srgb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7FF818A9-9D14-BF7B-F45A-FB016B3C733B}"/>
              </a:ext>
            </a:extLst>
          </p:cNvPr>
          <p:cNvSpPr/>
          <p:nvPr/>
        </p:nvSpPr>
        <p:spPr>
          <a:xfrm>
            <a:off x="-621022" y="-786957"/>
            <a:ext cx="8175407" cy="3151169"/>
          </a:xfrm>
          <a:custGeom>
            <a:avLst/>
            <a:gdLst>
              <a:gd name="connsiteX0" fmla="*/ 4440777 w 8175407"/>
              <a:gd name="connsiteY0" fmla="*/ 0 h 3151169"/>
              <a:gd name="connsiteX1" fmla="*/ 5485589 w 8175407"/>
              <a:gd name="connsiteY1" fmla="*/ 555522 h 3151169"/>
              <a:gd name="connsiteX2" fmla="*/ 5584209 w 8175407"/>
              <a:gd name="connsiteY2" fmla="*/ 737216 h 3151169"/>
              <a:gd name="connsiteX3" fmla="*/ 5659893 w 8175407"/>
              <a:gd name="connsiteY3" fmla="*/ 657387 h 3151169"/>
              <a:gd name="connsiteX4" fmla="*/ 6701853 w 8175407"/>
              <a:gd name="connsiteY4" fmla="*/ 243648 h 3151169"/>
              <a:gd name="connsiteX5" fmla="*/ 8175407 w 8175407"/>
              <a:gd name="connsiteY5" fmla="*/ 1656242 h 3151169"/>
              <a:gd name="connsiteX6" fmla="*/ 6701853 w 8175407"/>
              <a:gd name="connsiteY6" fmla="*/ 3068836 h 3151169"/>
              <a:gd name="connsiteX7" fmla="*/ 5344098 w 8175407"/>
              <a:gd name="connsiteY7" fmla="*/ 2206087 h 3151169"/>
              <a:gd name="connsiteX8" fmla="*/ 5327493 w 8175407"/>
              <a:gd name="connsiteY8" fmla="*/ 2154807 h 3151169"/>
              <a:gd name="connsiteX9" fmla="*/ 5242254 w 8175407"/>
              <a:gd name="connsiteY9" fmla="*/ 2232277 h 3151169"/>
              <a:gd name="connsiteX10" fmla="*/ 4440777 w 8175407"/>
              <a:gd name="connsiteY10" fmla="*/ 2520000 h 3151169"/>
              <a:gd name="connsiteX11" fmla="*/ 3549823 w 8175407"/>
              <a:gd name="connsiteY11" fmla="*/ 2150955 h 3151169"/>
              <a:gd name="connsiteX12" fmla="*/ 3507862 w 8175407"/>
              <a:gd name="connsiteY12" fmla="*/ 2104787 h 3151169"/>
              <a:gd name="connsiteX13" fmla="*/ 3450306 w 8175407"/>
              <a:gd name="connsiteY13" fmla="*/ 2152275 h 3151169"/>
              <a:gd name="connsiteX14" fmla="*/ 2947107 w 8175407"/>
              <a:gd name="connsiteY14" fmla="*/ 2305981 h 3151169"/>
              <a:gd name="connsiteX15" fmla="*/ 2855088 w 8175407"/>
              <a:gd name="connsiteY15" fmla="*/ 2301334 h 3151169"/>
              <a:gd name="connsiteX16" fmla="*/ 2826975 w 8175407"/>
              <a:gd name="connsiteY16" fmla="*/ 2297044 h 3151169"/>
              <a:gd name="connsiteX17" fmla="*/ 2769258 w 8175407"/>
              <a:gd name="connsiteY17" fmla="*/ 2411901 h 3151169"/>
              <a:gd name="connsiteX18" fmla="*/ 1473554 w 8175407"/>
              <a:gd name="connsiteY18" fmla="*/ 3151169 h 3151169"/>
              <a:gd name="connsiteX19" fmla="*/ 0 w 8175407"/>
              <a:gd name="connsiteY19" fmla="*/ 1738575 h 3151169"/>
              <a:gd name="connsiteX20" fmla="*/ 1473554 w 8175407"/>
              <a:gd name="connsiteY20" fmla="*/ 325981 h 3151169"/>
              <a:gd name="connsiteX21" fmla="*/ 2410871 w 8175407"/>
              <a:gd name="connsiteY21" fmla="*/ 648549 h 3151169"/>
              <a:gd name="connsiteX22" fmla="*/ 2433506 w 8175407"/>
              <a:gd name="connsiteY22" fmla="*/ 668270 h 3151169"/>
              <a:gd name="connsiteX23" fmla="*/ 2443909 w 8175407"/>
              <a:gd name="connsiteY23" fmla="*/ 659687 h 3151169"/>
              <a:gd name="connsiteX24" fmla="*/ 2947107 w 8175407"/>
              <a:gd name="connsiteY24" fmla="*/ 505981 h 3151169"/>
              <a:gd name="connsiteX25" fmla="*/ 3297428 w 8175407"/>
              <a:gd name="connsiteY25" fmla="*/ 576708 h 3151169"/>
              <a:gd name="connsiteX26" fmla="*/ 3366425 w 8175407"/>
              <a:gd name="connsiteY26" fmla="*/ 609946 h 3151169"/>
              <a:gd name="connsiteX27" fmla="*/ 3395966 w 8175407"/>
              <a:gd name="connsiteY27" fmla="*/ 555522 h 3151169"/>
              <a:gd name="connsiteX28" fmla="*/ 4440777 w 8175407"/>
              <a:gd name="connsiteY28" fmla="*/ 0 h 3151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175407" h="3151169">
                <a:moveTo>
                  <a:pt x="4440777" y="0"/>
                </a:moveTo>
                <a:cubicBezTo>
                  <a:pt x="4875702" y="0"/>
                  <a:pt x="5259158" y="220360"/>
                  <a:pt x="5485589" y="555522"/>
                </a:cubicBezTo>
                <a:lnTo>
                  <a:pt x="5584209" y="737216"/>
                </a:lnTo>
                <a:lnTo>
                  <a:pt x="5659893" y="657387"/>
                </a:lnTo>
                <a:cubicBezTo>
                  <a:pt x="5926554" y="401758"/>
                  <a:pt x="6294943" y="243648"/>
                  <a:pt x="6701853" y="243648"/>
                </a:cubicBezTo>
                <a:cubicBezTo>
                  <a:pt x="7515674" y="243648"/>
                  <a:pt x="8175407" y="876088"/>
                  <a:pt x="8175407" y="1656242"/>
                </a:cubicBezTo>
                <a:cubicBezTo>
                  <a:pt x="8175407" y="2436396"/>
                  <a:pt x="7515674" y="3068836"/>
                  <a:pt x="6701853" y="3068836"/>
                </a:cubicBezTo>
                <a:cubicBezTo>
                  <a:pt x="6091487" y="3068836"/>
                  <a:pt x="5567796" y="2713089"/>
                  <a:pt x="5344098" y="2206087"/>
                </a:cubicBezTo>
                <a:lnTo>
                  <a:pt x="5327493" y="2154807"/>
                </a:lnTo>
                <a:lnTo>
                  <a:pt x="5242254" y="2232277"/>
                </a:lnTo>
                <a:cubicBezTo>
                  <a:pt x="5024452" y="2412024"/>
                  <a:pt x="4745224" y="2520000"/>
                  <a:pt x="4440777" y="2520000"/>
                </a:cubicBezTo>
                <a:cubicBezTo>
                  <a:pt x="4092838" y="2520000"/>
                  <a:pt x="3777838" y="2378970"/>
                  <a:pt x="3549823" y="2150955"/>
                </a:cubicBezTo>
                <a:lnTo>
                  <a:pt x="3507862" y="2104787"/>
                </a:lnTo>
                <a:lnTo>
                  <a:pt x="3450306" y="2152275"/>
                </a:lnTo>
                <a:cubicBezTo>
                  <a:pt x="3306665" y="2249317"/>
                  <a:pt x="3133503" y="2305981"/>
                  <a:pt x="2947107" y="2305981"/>
                </a:cubicBezTo>
                <a:cubicBezTo>
                  <a:pt x="2916041" y="2305981"/>
                  <a:pt x="2885343" y="2304407"/>
                  <a:pt x="2855088" y="2301334"/>
                </a:cubicBezTo>
                <a:lnTo>
                  <a:pt x="2826975" y="2297044"/>
                </a:lnTo>
                <a:lnTo>
                  <a:pt x="2769258" y="2411901"/>
                </a:lnTo>
                <a:cubicBezTo>
                  <a:pt x="2519728" y="2852242"/>
                  <a:pt x="2033056" y="3151169"/>
                  <a:pt x="1473554" y="3151169"/>
                </a:cubicBezTo>
                <a:cubicBezTo>
                  <a:pt x="659733" y="3151169"/>
                  <a:pt x="0" y="2518729"/>
                  <a:pt x="0" y="1738575"/>
                </a:cubicBezTo>
                <a:cubicBezTo>
                  <a:pt x="0" y="958421"/>
                  <a:pt x="659733" y="325981"/>
                  <a:pt x="1473554" y="325981"/>
                </a:cubicBezTo>
                <a:cubicBezTo>
                  <a:pt x="1829601" y="325981"/>
                  <a:pt x="2156154" y="447034"/>
                  <a:pt x="2410871" y="648549"/>
                </a:cubicBezTo>
                <a:lnTo>
                  <a:pt x="2433506" y="668270"/>
                </a:lnTo>
                <a:lnTo>
                  <a:pt x="2443909" y="659687"/>
                </a:lnTo>
                <a:cubicBezTo>
                  <a:pt x="2587550" y="562645"/>
                  <a:pt x="2760711" y="505981"/>
                  <a:pt x="2947107" y="505981"/>
                </a:cubicBezTo>
                <a:cubicBezTo>
                  <a:pt x="3071371" y="505981"/>
                  <a:pt x="3189753" y="531165"/>
                  <a:pt x="3297428" y="576708"/>
                </a:cubicBezTo>
                <a:lnTo>
                  <a:pt x="3366425" y="609946"/>
                </a:lnTo>
                <a:lnTo>
                  <a:pt x="3395966" y="555522"/>
                </a:lnTo>
                <a:cubicBezTo>
                  <a:pt x="3622396" y="220360"/>
                  <a:pt x="4005853" y="0"/>
                  <a:pt x="4440777" y="0"/>
                </a:cubicBezTo>
                <a:close/>
              </a:path>
            </a:pathLst>
          </a:custGeom>
          <a:solidFill>
            <a:srgbClr val="DDCBDF">
              <a:alpha val="60000"/>
            </a:srgb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C14C4CC-0E38-12DD-8E9F-A31A9147FF37}"/>
              </a:ext>
            </a:extLst>
          </p:cNvPr>
          <p:cNvSpPr/>
          <p:nvPr/>
        </p:nvSpPr>
        <p:spPr>
          <a:xfrm rot="3363186">
            <a:off x="-885198" y="921032"/>
            <a:ext cx="2160000" cy="2160000"/>
          </a:xfrm>
          <a:prstGeom prst="ellipse">
            <a:avLst/>
          </a:prstGeom>
          <a:pattFill prst="solidDmnd">
            <a:fgClr>
              <a:srgbClr val="CDDCEF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0F80360C-5DD3-8DA1-34D1-DCDC1EE45773}"/>
              </a:ext>
            </a:extLst>
          </p:cNvPr>
          <p:cNvSpPr/>
          <p:nvPr/>
        </p:nvSpPr>
        <p:spPr>
          <a:xfrm>
            <a:off x="-1186697" y="7330900"/>
            <a:ext cx="8380661" cy="3580552"/>
          </a:xfrm>
          <a:custGeom>
            <a:avLst/>
            <a:gdLst>
              <a:gd name="connsiteX0" fmla="*/ 3104090 w 8380661"/>
              <a:gd name="connsiteY0" fmla="*/ 0 h 3580552"/>
              <a:gd name="connsiteX1" fmla="*/ 4399794 w 8380661"/>
              <a:gd name="connsiteY1" fmla="*/ 739268 h 3580552"/>
              <a:gd name="connsiteX2" fmla="*/ 4437813 w 8380661"/>
              <a:gd name="connsiteY2" fmla="*/ 814927 h 3580552"/>
              <a:gd name="connsiteX3" fmla="*/ 4552422 w 8380661"/>
              <a:gd name="connsiteY3" fmla="*/ 772979 h 3580552"/>
              <a:gd name="connsiteX4" fmla="*/ 4927107 w 8380661"/>
              <a:gd name="connsiteY4" fmla="*/ 716332 h 3580552"/>
              <a:gd name="connsiteX5" fmla="*/ 5631585 w 8380661"/>
              <a:gd name="connsiteY5" fmla="*/ 931520 h 3580552"/>
              <a:gd name="connsiteX6" fmla="*/ 5637689 w 8380661"/>
              <a:gd name="connsiteY6" fmla="*/ 936085 h 3580552"/>
              <a:gd name="connsiteX7" fmla="*/ 5685213 w 8380661"/>
              <a:gd name="connsiteY7" fmla="*/ 861094 h 3580552"/>
              <a:gd name="connsiteX8" fmla="*/ 6907107 w 8380661"/>
              <a:gd name="connsiteY8" fmla="*/ 238294 h 3580552"/>
              <a:gd name="connsiteX9" fmla="*/ 8380661 w 8380661"/>
              <a:gd name="connsiteY9" fmla="*/ 1650888 h 3580552"/>
              <a:gd name="connsiteX10" fmla="*/ 6907107 w 8380661"/>
              <a:gd name="connsiteY10" fmla="*/ 3063482 h 3580552"/>
              <a:gd name="connsiteX11" fmla="*/ 5969790 w 8380661"/>
              <a:gd name="connsiteY11" fmla="*/ 2740914 h 3580552"/>
              <a:gd name="connsiteX12" fmla="*/ 5943865 w 8380661"/>
              <a:gd name="connsiteY12" fmla="*/ 2718326 h 3580552"/>
              <a:gd name="connsiteX13" fmla="*/ 5899385 w 8380661"/>
              <a:gd name="connsiteY13" fmla="*/ 2777809 h 3580552"/>
              <a:gd name="connsiteX14" fmla="*/ 4927107 w 8380661"/>
              <a:gd name="connsiteY14" fmla="*/ 3236332 h 3580552"/>
              <a:gd name="connsiteX15" fmla="*/ 3882295 w 8380661"/>
              <a:gd name="connsiteY15" fmla="*/ 2680810 h 3580552"/>
              <a:gd name="connsiteX16" fmla="*/ 3850761 w 8380661"/>
              <a:gd name="connsiteY16" fmla="*/ 2628903 h 3580552"/>
              <a:gd name="connsiteX17" fmla="*/ 3806473 w 8380661"/>
              <a:gd name="connsiteY17" fmla="*/ 2654696 h 3580552"/>
              <a:gd name="connsiteX18" fmla="*/ 3104090 w 8380661"/>
              <a:gd name="connsiteY18" fmla="*/ 2825188 h 3580552"/>
              <a:gd name="connsiteX19" fmla="*/ 2807118 w 8380661"/>
              <a:gd name="connsiteY19" fmla="*/ 2796489 h 3580552"/>
              <a:gd name="connsiteX20" fmla="*/ 2793460 w 8380661"/>
              <a:gd name="connsiteY20" fmla="*/ 2793123 h 3580552"/>
              <a:gd name="connsiteX21" fmla="*/ 2769258 w 8380661"/>
              <a:gd name="connsiteY21" fmla="*/ 2841284 h 3580552"/>
              <a:gd name="connsiteX22" fmla="*/ 1473554 w 8380661"/>
              <a:gd name="connsiteY22" fmla="*/ 3580552 h 3580552"/>
              <a:gd name="connsiteX23" fmla="*/ 0 w 8380661"/>
              <a:gd name="connsiteY23" fmla="*/ 2167958 h 3580552"/>
              <a:gd name="connsiteX24" fmla="*/ 1473554 w 8380661"/>
              <a:gd name="connsiteY24" fmla="*/ 755364 h 3580552"/>
              <a:gd name="connsiteX25" fmla="*/ 1770527 w 8380661"/>
              <a:gd name="connsiteY25" fmla="*/ 784063 h 3580552"/>
              <a:gd name="connsiteX26" fmla="*/ 1784185 w 8380661"/>
              <a:gd name="connsiteY26" fmla="*/ 787430 h 3580552"/>
              <a:gd name="connsiteX27" fmla="*/ 1808386 w 8380661"/>
              <a:gd name="connsiteY27" fmla="*/ 739268 h 3580552"/>
              <a:gd name="connsiteX28" fmla="*/ 3104090 w 8380661"/>
              <a:gd name="connsiteY28" fmla="*/ 0 h 358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380661" h="3580552">
                <a:moveTo>
                  <a:pt x="3104090" y="0"/>
                </a:moveTo>
                <a:cubicBezTo>
                  <a:pt x="3663592" y="0"/>
                  <a:pt x="4150263" y="298927"/>
                  <a:pt x="4399794" y="739268"/>
                </a:cubicBezTo>
                <a:lnTo>
                  <a:pt x="4437813" y="814927"/>
                </a:lnTo>
                <a:lnTo>
                  <a:pt x="4552422" y="772979"/>
                </a:lnTo>
                <a:cubicBezTo>
                  <a:pt x="4670785" y="736165"/>
                  <a:pt x="4796630" y="716332"/>
                  <a:pt x="4927107" y="716332"/>
                </a:cubicBezTo>
                <a:cubicBezTo>
                  <a:pt x="5188062" y="716332"/>
                  <a:pt x="5430488" y="795662"/>
                  <a:pt x="5631585" y="931520"/>
                </a:cubicBezTo>
                <a:lnTo>
                  <a:pt x="5637689" y="936085"/>
                </a:lnTo>
                <a:lnTo>
                  <a:pt x="5685213" y="861094"/>
                </a:lnTo>
                <a:cubicBezTo>
                  <a:pt x="5950022" y="485341"/>
                  <a:pt x="6398469" y="238294"/>
                  <a:pt x="6907107" y="238294"/>
                </a:cubicBezTo>
                <a:cubicBezTo>
                  <a:pt x="7720928" y="238294"/>
                  <a:pt x="8380661" y="870734"/>
                  <a:pt x="8380661" y="1650888"/>
                </a:cubicBezTo>
                <a:cubicBezTo>
                  <a:pt x="8380661" y="2431042"/>
                  <a:pt x="7720928" y="3063482"/>
                  <a:pt x="6907107" y="3063482"/>
                </a:cubicBezTo>
                <a:cubicBezTo>
                  <a:pt x="6551061" y="3063482"/>
                  <a:pt x="6224507" y="2942429"/>
                  <a:pt x="5969790" y="2740914"/>
                </a:cubicBezTo>
                <a:lnTo>
                  <a:pt x="5943865" y="2718326"/>
                </a:lnTo>
                <a:lnTo>
                  <a:pt x="5899385" y="2777809"/>
                </a:lnTo>
                <a:cubicBezTo>
                  <a:pt x="5668282" y="3057841"/>
                  <a:pt x="5318539" y="3236332"/>
                  <a:pt x="4927107" y="3236332"/>
                </a:cubicBezTo>
                <a:cubicBezTo>
                  <a:pt x="4492183" y="3236332"/>
                  <a:pt x="4108727" y="3015972"/>
                  <a:pt x="3882295" y="2680810"/>
                </a:cubicBezTo>
                <a:lnTo>
                  <a:pt x="3850761" y="2628903"/>
                </a:lnTo>
                <a:lnTo>
                  <a:pt x="3806473" y="2654696"/>
                </a:lnTo>
                <a:cubicBezTo>
                  <a:pt x="3597680" y="2763426"/>
                  <a:pt x="3358409" y="2825188"/>
                  <a:pt x="3104090" y="2825188"/>
                </a:cubicBezTo>
                <a:cubicBezTo>
                  <a:pt x="3002362" y="2825188"/>
                  <a:pt x="2903042" y="2815306"/>
                  <a:pt x="2807118" y="2796489"/>
                </a:cubicBezTo>
                <a:lnTo>
                  <a:pt x="2793460" y="2793123"/>
                </a:lnTo>
                <a:lnTo>
                  <a:pt x="2769258" y="2841284"/>
                </a:lnTo>
                <a:cubicBezTo>
                  <a:pt x="2519727" y="3281625"/>
                  <a:pt x="2033056" y="3580552"/>
                  <a:pt x="1473554" y="3580552"/>
                </a:cubicBezTo>
                <a:cubicBezTo>
                  <a:pt x="659733" y="3580552"/>
                  <a:pt x="0" y="2948112"/>
                  <a:pt x="0" y="2167958"/>
                </a:cubicBezTo>
                <a:cubicBezTo>
                  <a:pt x="0" y="1387804"/>
                  <a:pt x="659733" y="755364"/>
                  <a:pt x="1473554" y="755364"/>
                </a:cubicBezTo>
                <a:cubicBezTo>
                  <a:pt x="1575282" y="755364"/>
                  <a:pt x="1674602" y="765246"/>
                  <a:pt x="1770527" y="784063"/>
                </a:cubicBezTo>
                <a:lnTo>
                  <a:pt x="1784185" y="787430"/>
                </a:lnTo>
                <a:lnTo>
                  <a:pt x="1808386" y="739268"/>
                </a:lnTo>
                <a:cubicBezTo>
                  <a:pt x="2057917" y="298927"/>
                  <a:pt x="2544588" y="0"/>
                  <a:pt x="3104090" y="0"/>
                </a:cubicBezTo>
                <a:close/>
              </a:path>
            </a:pathLst>
          </a:custGeom>
          <a:solidFill>
            <a:srgbClr val="DDCBDF">
              <a:alpha val="60000"/>
            </a:srgb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F97A954B-B661-CAB7-2CCE-AE60A3DDF134}"/>
              </a:ext>
            </a:extLst>
          </p:cNvPr>
          <p:cNvSpPr/>
          <p:nvPr/>
        </p:nvSpPr>
        <p:spPr>
          <a:xfrm>
            <a:off x="-420862" y="6919755"/>
            <a:ext cx="1919880" cy="1885709"/>
          </a:xfrm>
          <a:prstGeom prst="ellipse">
            <a:avLst/>
          </a:prstGeom>
          <a:pattFill prst="plaid">
            <a:fgClr>
              <a:srgbClr val="FFEBCD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0964BB64-E671-8598-ECED-BFFC7F03A865}"/>
              </a:ext>
            </a:extLst>
          </p:cNvPr>
          <p:cNvSpPr/>
          <p:nvPr/>
        </p:nvSpPr>
        <p:spPr>
          <a:xfrm>
            <a:off x="1858077" y="4221673"/>
            <a:ext cx="1440000" cy="1440000"/>
          </a:xfrm>
          <a:prstGeom prst="ellipse">
            <a:avLst/>
          </a:prstGeom>
          <a:pattFill prst="lgGrid">
            <a:fgClr>
              <a:srgbClr val="DDCBDF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16E20E9B-9B6A-DAF4-D7F9-C0062F0CCC27}"/>
              </a:ext>
            </a:extLst>
          </p:cNvPr>
          <p:cNvSpPr/>
          <p:nvPr/>
        </p:nvSpPr>
        <p:spPr>
          <a:xfrm>
            <a:off x="3534208" y="4822561"/>
            <a:ext cx="1163528" cy="1208324"/>
          </a:xfrm>
          <a:prstGeom prst="ellipse">
            <a:avLst/>
          </a:prstGeom>
          <a:pattFill prst="solidDmnd">
            <a:fgClr>
              <a:srgbClr val="CDDCEF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A470852E-F022-3007-4E48-DACA81B315FB}"/>
              </a:ext>
            </a:extLst>
          </p:cNvPr>
          <p:cNvSpPr/>
          <p:nvPr/>
        </p:nvSpPr>
        <p:spPr>
          <a:xfrm rot="3363186">
            <a:off x="4752435" y="7123466"/>
            <a:ext cx="2160000" cy="2160000"/>
          </a:xfrm>
          <a:prstGeom prst="ellipse">
            <a:avLst/>
          </a:prstGeom>
          <a:pattFill prst="dkVert">
            <a:fgClr>
              <a:srgbClr val="CDDCEF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98DA112B-2300-662E-0F83-B7605959AD39}"/>
              </a:ext>
            </a:extLst>
          </p:cNvPr>
          <p:cNvSpPr/>
          <p:nvPr/>
        </p:nvSpPr>
        <p:spPr>
          <a:xfrm>
            <a:off x="3559924" y="8241776"/>
            <a:ext cx="1440000" cy="1440000"/>
          </a:xfrm>
          <a:prstGeom prst="ellipse">
            <a:avLst/>
          </a:prstGeom>
          <a:pattFill prst="dotGrid">
            <a:fgClr>
              <a:srgbClr val="DDCBDF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1F2910B8-F1F2-1257-129D-5D858A746D24}"/>
              </a:ext>
            </a:extLst>
          </p:cNvPr>
          <p:cNvSpPr/>
          <p:nvPr/>
        </p:nvSpPr>
        <p:spPr>
          <a:xfrm rot="4577799">
            <a:off x="4003038" y="335202"/>
            <a:ext cx="1648098" cy="1807391"/>
          </a:xfrm>
          <a:prstGeom prst="ellipse">
            <a:avLst/>
          </a:prstGeom>
          <a:pattFill prst="dkVert">
            <a:fgClr>
              <a:srgbClr val="FFEBCD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CA67A61-D1AE-0138-20D5-3EFC7FD15462}"/>
              </a:ext>
            </a:extLst>
          </p:cNvPr>
          <p:cNvSpPr txBox="1"/>
          <p:nvPr/>
        </p:nvSpPr>
        <p:spPr>
          <a:xfrm>
            <a:off x="14298" y="199096"/>
            <a:ext cx="6352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Cascadia Mono SemiBold" panose="020B0609020000020004" pitchFamily="49" charset="0"/>
              </a:rPr>
              <a:t>一緒に考えてみませんか？</a:t>
            </a:r>
            <a:endParaRPr kumimoji="1" lang="en-US" altLang="ja-JP" sz="320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Cascadia Mono SemiBold" panose="020B0609020000020004" pitchFamily="49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Cascadia Mono SemiBold" panose="020B0609020000020004" pitchFamily="49" charset="0"/>
              </a:rPr>
              <a:t>　　　　</a:t>
            </a:r>
            <a:r>
              <a:rPr lang="ja-JP" alt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Cascadia Mono SemiBold" panose="020B0609020000020004" pitchFamily="49" charset="0"/>
              </a:rPr>
              <a:t>将来の移動</a:t>
            </a:r>
            <a:endParaRPr lang="en-US" altLang="ja-JP" sz="4400">
              <a:solidFill>
                <a:schemeClr val="tx1">
                  <a:lumMod val="75000"/>
                  <a:lumOff val="25000"/>
                </a:schemeClr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Cascadia Mono SemiBold" panose="020B0609020000020004" pitchFamily="49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Cascadia Mono SemiBold" panose="020B0609020000020004" pitchFamily="49" charset="0"/>
              </a:rPr>
              <a:t>　　　どうする？問題</a:t>
            </a:r>
            <a:endParaRPr kumimoji="1" lang="ja-JP" altLang="en-US" sz="280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uLnTx/>
              <a:uFillTx/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Cascadia Mono SemiBold" panose="020B0609020000020004" pitchFamily="49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91B92FE-FE16-F01F-E134-41B02E34419A}"/>
              </a:ext>
            </a:extLst>
          </p:cNvPr>
          <p:cNvSpPr txBox="1"/>
          <p:nvPr/>
        </p:nvSpPr>
        <p:spPr>
          <a:xfrm>
            <a:off x="355677" y="2160959"/>
            <a:ext cx="6352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Cascadia Mono SemiBold" panose="020B0609020000020004" pitchFamily="49" charset="0"/>
              </a:rPr>
              <a:t>（第</a:t>
            </a:r>
            <a:r>
              <a:rPr kumimoji="1" lang="en-US" altLang="ja-JP" sz="2400" b="1" i="0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Cascadia Mono SemiBold" panose="020B0609020000020004" pitchFamily="49" charset="0"/>
              </a:rPr>
              <a:t>4</a:t>
            </a:r>
            <a:r>
              <a:rPr kumimoji="1" lang="ja-JP" altLang="en-US" sz="2400" b="1" i="0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Cascadia Mono SemiBold" panose="020B0609020000020004" pitchFamily="49" charset="0"/>
              </a:rPr>
              <a:t>回　公共交通＆コミュニティ交通勉強会）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DE7C9214-7FBA-FD61-6CB5-9DC0161E78B6}"/>
              </a:ext>
            </a:extLst>
          </p:cNvPr>
          <p:cNvGrpSpPr/>
          <p:nvPr/>
        </p:nvGrpSpPr>
        <p:grpSpPr>
          <a:xfrm>
            <a:off x="109651" y="7969466"/>
            <a:ext cx="6748349" cy="1924341"/>
            <a:chOff x="109651" y="7969466"/>
            <a:chExt cx="6748349" cy="1924341"/>
          </a:xfrm>
        </p:grpSpPr>
        <p:sp>
          <p:nvSpPr>
            <p:cNvPr id="12" name="字幕 2">
              <a:extLst>
                <a:ext uri="{FF2B5EF4-FFF2-40B4-BE49-F238E27FC236}">
                  <a16:creationId xmlns:a16="http://schemas.microsoft.com/office/drawing/2014/main" id="{531B3471-A8D6-6088-0ABE-BF8B0C962312}"/>
                </a:ext>
              </a:extLst>
            </p:cNvPr>
            <p:cNvSpPr txBox="1">
              <a:spLocks/>
            </p:cNvSpPr>
            <p:nvPr/>
          </p:nvSpPr>
          <p:spPr>
            <a:xfrm>
              <a:off x="118652" y="9108330"/>
              <a:ext cx="6739348" cy="78547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altLang="ja-JP" sz="1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l"/>
              <a:r>
                <a:rPr lang="ja-JP" altLang="en-US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＜申込締切＞　</a:t>
              </a:r>
              <a:r>
                <a:rPr lang="en-US" altLang="ja-JP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</a:t>
              </a:r>
              <a:r>
                <a:rPr lang="ja-JP" altLang="en-US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</a:t>
              </a:r>
              <a:r>
                <a:rPr lang="en-US" altLang="ja-JP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20</a:t>
              </a:r>
              <a:r>
                <a:rPr lang="ja-JP" altLang="en-US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日（月）</a:t>
              </a:r>
              <a:r>
                <a:rPr lang="ja-JP" altLang="en-US" b="1" u="sng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実施日時等については裏面記載</a:t>
              </a:r>
              <a:endPara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l"/>
              <a:r>
                <a:rPr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申し込み多数の場合、お断りさせていただく場合がございます。</a:t>
              </a:r>
              <a:endPara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320357AB-BF03-62AD-8833-835AF5990753}"/>
                </a:ext>
              </a:extLst>
            </p:cNvPr>
            <p:cNvGrpSpPr/>
            <p:nvPr/>
          </p:nvGrpSpPr>
          <p:grpSpPr>
            <a:xfrm>
              <a:off x="109651" y="7969466"/>
              <a:ext cx="6025698" cy="1055499"/>
              <a:chOff x="109651" y="7969466"/>
              <a:chExt cx="6025698" cy="1055499"/>
            </a:xfrm>
          </p:grpSpPr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0FE1C1D0-A31F-7A34-DEAB-8CF32CA1E0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6458" y="8249042"/>
                <a:ext cx="6018891" cy="468000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&lt;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申込・問い合わせ先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&gt;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</a:t>
                </a:r>
                <a:r>
                  <a:rPr lang="ja-JP" altLang="en-US" sz="2000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☛ 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TEL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046-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２２５－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2357</a:t>
                </a:r>
              </a:p>
            </p:txBody>
          </p:sp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6F693D77-589C-B850-66BD-0C0468A85B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9651" y="7969466"/>
                <a:ext cx="4793747" cy="468000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＜主催・申込先＞　　　　厚木市　都市計画課</a:t>
                </a:r>
                <a:endParaRPr lang="en-US" altLang="ja-JP" sz="2000" b="1" u="sng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algn="l"/>
                <a:endParaRPr lang="en-US" altLang="ja-JP" sz="100" b="1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14C76B05-1F1B-C87B-2FDC-FA7C5559E0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81072" y="8556965"/>
                <a:ext cx="3869801" cy="468000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indent="0" algn="ctr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None/>
                  <a:defRPr kumimoji="1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☛ 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FAX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046-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２２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</a:t>
                </a:r>
                <a:r>
                  <a:rPr lang="ja-JP" altLang="en-US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－</a:t>
                </a:r>
                <a:r>
                  <a:rPr lang="en-US" altLang="ja-JP" b="1" u="sng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8792</a:t>
                </a:r>
              </a:p>
            </p:txBody>
          </p:sp>
        </p:grpSp>
        <p:sp>
          <p:nvSpPr>
            <p:cNvPr id="39" name="字幕 2">
              <a:extLst>
                <a:ext uri="{FF2B5EF4-FFF2-40B4-BE49-F238E27FC236}">
                  <a16:creationId xmlns:a16="http://schemas.microsoft.com/office/drawing/2014/main" id="{FA139585-757E-FBDA-4669-F9DC74724408}"/>
                </a:ext>
              </a:extLst>
            </p:cNvPr>
            <p:cNvSpPr txBox="1">
              <a:spLocks/>
            </p:cNvSpPr>
            <p:nvPr/>
          </p:nvSpPr>
          <p:spPr>
            <a:xfrm>
              <a:off x="2417861" y="8850113"/>
              <a:ext cx="4440139" cy="4680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2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lang="ja-JP" altLang="en-US" b="1" u="sng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☛ メール　</a:t>
              </a:r>
              <a:r>
                <a:rPr lang="en-US" altLang="zh-TW" sz="1300" b="1" u="sng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4600@city.atsugi.kanagawa.jp</a:t>
              </a:r>
              <a:endParaRPr lang="en-US" altLang="ja-JP" sz="1300" b="1" u="sng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5255497C-E720-3AD9-DA86-52C4CC9AA025}"/>
              </a:ext>
            </a:extLst>
          </p:cNvPr>
          <p:cNvSpPr txBox="1"/>
          <p:nvPr/>
        </p:nvSpPr>
        <p:spPr>
          <a:xfrm>
            <a:off x="166676" y="2738019"/>
            <a:ext cx="640935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ja-JP" altLang="en-US" sz="24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これまでのご意見や様々な事例を基に</a:t>
            </a:r>
            <a:endParaRPr lang="en-US" altLang="ja-JP" sz="2400" b="1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  <a:p>
            <a:pPr algn="ctr"/>
            <a:r>
              <a:rPr lang="ja-JP" altLang="en-US" sz="24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游ゴシック"/>
              </a:rPr>
              <a:t>今後の地域交通を一緒に考えてみませんか？</a:t>
            </a:r>
            <a:endParaRPr lang="en-US" altLang="ja-JP" sz="2400" b="1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ea typeface="游ゴシック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ACF05DB-49E2-D31E-70E0-2C4A0FD7A6FD}"/>
              </a:ext>
            </a:extLst>
          </p:cNvPr>
          <p:cNvSpPr/>
          <p:nvPr/>
        </p:nvSpPr>
        <p:spPr>
          <a:xfrm>
            <a:off x="621622" y="7414146"/>
            <a:ext cx="5184293" cy="4874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u="sng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日産自動車（株）・</a:t>
            </a:r>
            <a:r>
              <a:rPr kumimoji="1" lang="en-US" altLang="ja-JP" sz="2000" b="1" u="sng" err="1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Moplus</a:t>
            </a:r>
            <a:r>
              <a:rPr kumimoji="1" lang="ja-JP" altLang="en-US" sz="2000" b="1" u="sng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（株）</a:t>
            </a:r>
            <a:r>
              <a:rPr kumimoji="1" lang="en-US" altLang="ja-JP" sz="2000" b="1" u="sng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endParaRPr kumimoji="1" lang="ja-JP" altLang="en-US" sz="2000" b="1" u="sng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2679574E-FDB4-F864-4EED-BABB3F4F908A}"/>
              </a:ext>
            </a:extLst>
          </p:cNvPr>
          <p:cNvSpPr/>
          <p:nvPr/>
        </p:nvSpPr>
        <p:spPr>
          <a:xfrm>
            <a:off x="184161" y="7270722"/>
            <a:ext cx="1507239" cy="761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実施主体</a:t>
            </a:r>
            <a:r>
              <a:rPr kumimoji="1" lang="ja-JP" altLang="en-US" sz="2000" b="1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endParaRPr kumimoji="1" lang="en-US" altLang="ja-JP" sz="2000" b="1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9705ADCC-D268-6427-1EC0-99E4E739D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851" y="4015439"/>
            <a:ext cx="3130034" cy="2362290"/>
          </a:xfrm>
          <a:prstGeom prst="rect">
            <a:avLst/>
          </a:prstGeom>
        </p:spPr>
      </p:pic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ADEB3611-0920-2AAD-A556-912DD2900F2B}"/>
              </a:ext>
            </a:extLst>
          </p:cNvPr>
          <p:cNvGrpSpPr/>
          <p:nvPr/>
        </p:nvGrpSpPr>
        <p:grpSpPr>
          <a:xfrm>
            <a:off x="106361" y="4802062"/>
            <a:ext cx="1932772" cy="1426303"/>
            <a:chOff x="166676" y="5060453"/>
            <a:chExt cx="3042071" cy="859895"/>
          </a:xfrm>
        </p:grpSpPr>
        <p:sp>
          <p:nvSpPr>
            <p:cNvPr id="44" name="吹き出し: 円形 43">
              <a:extLst>
                <a:ext uri="{FF2B5EF4-FFF2-40B4-BE49-F238E27FC236}">
                  <a16:creationId xmlns:a16="http://schemas.microsoft.com/office/drawing/2014/main" id="{033BC83D-EC93-DE30-5C81-EF427B1AA1E8}"/>
                </a:ext>
              </a:extLst>
            </p:cNvPr>
            <p:cNvSpPr/>
            <p:nvPr/>
          </p:nvSpPr>
          <p:spPr>
            <a:xfrm>
              <a:off x="166676" y="5060453"/>
              <a:ext cx="2998038" cy="859895"/>
            </a:xfrm>
            <a:prstGeom prst="wedgeEllipseCallout">
              <a:avLst>
                <a:gd name="adj1" fmla="val 57691"/>
                <a:gd name="adj2" fmla="val 30164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  <a:alpha val="57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058373E2-2BCA-88C5-F9CC-525B4D612ABC}"/>
                </a:ext>
              </a:extLst>
            </p:cNvPr>
            <p:cNvSpPr txBox="1"/>
            <p:nvPr/>
          </p:nvSpPr>
          <p:spPr>
            <a:xfrm>
              <a:off x="172624" y="5216503"/>
              <a:ext cx="3036123" cy="5566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他の地域では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endParaRPr>
            </a:p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どんな取組み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endParaRPr>
            </a:p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しているの？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1D995801-B047-0DC3-5968-59744F5D3F3E}"/>
              </a:ext>
            </a:extLst>
          </p:cNvPr>
          <p:cNvGrpSpPr/>
          <p:nvPr/>
        </p:nvGrpSpPr>
        <p:grpSpPr>
          <a:xfrm>
            <a:off x="20026" y="3568173"/>
            <a:ext cx="2470585" cy="1150524"/>
            <a:chOff x="62068" y="3818498"/>
            <a:chExt cx="2470585" cy="823366"/>
          </a:xfrm>
        </p:grpSpPr>
        <p:sp>
          <p:nvSpPr>
            <p:cNvPr id="45" name="吹き出し: 円形 44">
              <a:extLst>
                <a:ext uri="{FF2B5EF4-FFF2-40B4-BE49-F238E27FC236}">
                  <a16:creationId xmlns:a16="http://schemas.microsoft.com/office/drawing/2014/main" id="{12BD21C4-F992-8D73-A07D-00CB7AD11835}"/>
                </a:ext>
              </a:extLst>
            </p:cNvPr>
            <p:cNvSpPr/>
            <p:nvPr/>
          </p:nvSpPr>
          <p:spPr>
            <a:xfrm>
              <a:off x="88414" y="3818498"/>
              <a:ext cx="2418110" cy="823366"/>
            </a:xfrm>
            <a:prstGeom prst="wedgeEllipseCallout">
              <a:avLst>
                <a:gd name="adj1" fmla="val 46614"/>
                <a:gd name="adj2" fmla="val 42003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  <a:alpha val="57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8ABED1E2-97FE-79D8-0890-B597FA1A5955}"/>
                </a:ext>
              </a:extLst>
            </p:cNvPr>
            <p:cNvSpPr txBox="1"/>
            <p:nvPr/>
          </p:nvSpPr>
          <p:spPr>
            <a:xfrm>
              <a:off x="62068" y="4069838"/>
              <a:ext cx="2470585" cy="46254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オンデマンド</a:t>
              </a:r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  <a:ea typeface="游ゴシック"/>
                </a:rPr>
                <a:t>交通*って何が良いの？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游ゴシック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1F145B89-AB28-CDEF-2077-06F4F1827305}"/>
              </a:ext>
            </a:extLst>
          </p:cNvPr>
          <p:cNvGrpSpPr/>
          <p:nvPr/>
        </p:nvGrpSpPr>
        <p:grpSpPr>
          <a:xfrm>
            <a:off x="4564087" y="3557446"/>
            <a:ext cx="2187552" cy="1357988"/>
            <a:chOff x="3371351" y="3559886"/>
            <a:chExt cx="2998038" cy="1010984"/>
          </a:xfrm>
        </p:grpSpPr>
        <p:sp>
          <p:nvSpPr>
            <p:cNvPr id="43" name="吹き出し: 円形 42">
              <a:extLst>
                <a:ext uri="{FF2B5EF4-FFF2-40B4-BE49-F238E27FC236}">
                  <a16:creationId xmlns:a16="http://schemas.microsoft.com/office/drawing/2014/main" id="{ED4CB55E-0CA2-6714-DC68-D78000792EDC}"/>
                </a:ext>
              </a:extLst>
            </p:cNvPr>
            <p:cNvSpPr/>
            <p:nvPr/>
          </p:nvSpPr>
          <p:spPr>
            <a:xfrm>
              <a:off x="3371351" y="3559886"/>
              <a:ext cx="2998038" cy="1010984"/>
            </a:xfrm>
            <a:prstGeom prst="wedgeEllipseCallout">
              <a:avLst>
                <a:gd name="adj1" fmla="val -52931"/>
                <a:gd name="adj2" fmla="val 36430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  <a:alpha val="57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3A7AEEA8-D811-218A-B90A-71CB5F3752F2}"/>
                </a:ext>
              </a:extLst>
            </p:cNvPr>
            <p:cNvSpPr txBox="1"/>
            <p:nvPr/>
          </p:nvSpPr>
          <p:spPr>
            <a:xfrm>
              <a:off x="3498629" y="3728463"/>
              <a:ext cx="2778163" cy="6873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路線バスは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endParaRPr>
            </a:p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どうして減って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endParaRPr>
            </a:p>
            <a:p>
              <a:pPr algn="ctr"/>
              <a:r>
                <a:rPr lang="ja-JP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bg1">
                        <a:alpha val="40000"/>
                      </a:schemeClr>
                    </a:glow>
                  </a:effectLst>
                </a:rPr>
                <a:t>しまうの？</a:t>
              </a:r>
              <a:endPara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</p:grpSp>
      <p:sp>
        <p:nvSpPr>
          <p:cNvPr id="47" name="吹き出し: 円形 46">
            <a:extLst>
              <a:ext uri="{FF2B5EF4-FFF2-40B4-BE49-F238E27FC236}">
                <a16:creationId xmlns:a16="http://schemas.microsoft.com/office/drawing/2014/main" id="{94840D34-625E-414F-94FC-E7733F015604}"/>
              </a:ext>
            </a:extLst>
          </p:cNvPr>
          <p:cNvSpPr/>
          <p:nvPr/>
        </p:nvSpPr>
        <p:spPr>
          <a:xfrm>
            <a:off x="5136128" y="5086005"/>
            <a:ext cx="1622267" cy="1219570"/>
          </a:xfrm>
          <a:prstGeom prst="wedgeEllipseCallout">
            <a:avLst>
              <a:gd name="adj1" fmla="val -57405"/>
              <a:gd name="adj2" fmla="val 3060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  <a:alpha val="57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70A01C9-31F2-2242-2E2B-ACF512AF6213}"/>
              </a:ext>
            </a:extLst>
          </p:cNvPr>
          <p:cNvSpPr txBox="1"/>
          <p:nvPr/>
        </p:nvSpPr>
        <p:spPr>
          <a:xfrm>
            <a:off x="4970574" y="5289363"/>
            <a:ext cx="2094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自動運転なら</a:t>
            </a:r>
            <a:endParaRPr lang="en-US" altLang="ja-JP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  <a:p>
            <a:pPr algn="ctr"/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すぐ解決</a:t>
            </a:r>
            <a:endParaRPr lang="en-US" altLang="ja-JP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  <a:p>
            <a:pPr algn="ctr"/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出来るよね？</a:t>
            </a:r>
            <a:endParaRPr lang="en-US" altLang="ja-JP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94DADD9-E366-449B-A522-CA763059A4C7}"/>
              </a:ext>
            </a:extLst>
          </p:cNvPr>
          <p:cNvSpPr txBox="1"/>
          <p:nvPr/>
        </p:nvSpPr>
        <p:spPr>
          <a:xfrm>
            <a:off x="-420862" y="6550140"/>
            <a:ext cx="76249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*</a:t>
            </a:r>
            <a:r>
              <a:rPr lang="ja-JP" altLang="en-US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オンデマンド交通</a:t>
            </a:r>
            <a:r>
              <a:rPr lang="ja-JP" altLang="en-US" sz="2000" b="1" dirty="0"/>
              <a:t>は利用される方のニーズに応じて</a:t>
            </a:r>
            <a:br>
              <a:rPr lang="en-US" altLang="ja-JP" sz="2000" b="1" dirty="0"/>
            </a:br>
            <a:r>
              <a:rPr lang="ja-JP" altLang="en-US" sz="2000" b="1" dirty="0"/>
              <a:t>柔軟に運行される、</a:t>
            </a:r>
            <a:r>
              <a:rPr lang="ja-JP" altLang="en-US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新しい交通サービス</a:t>
            </a:r>
            <a:r>
              <a:rPr lang="ja-JP" altLang="en-US" sz="2000" b="1" dirty="0"/>
              <a:t>のひとつです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374105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61CFA-8BD4-ACA2-0325-776FBC5B3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雲 73">
            <a:extLst>
              <a:ext uri="{FF2B5EF4-FFF2-40B4-BE49-F238E27FC236}">
                <a16:creationId xmlns:a16="http://schemas.microsoft.com/office/drawing/2014/main" id="{172D2A92-1C12-87A2-4841-987F5D977FAA}"/>
              </a:ext>
            </a:extLst>
          </p:cNvPr>
          <p:cNvSpPr/>
          <p:nvPr/>
        </p:nvSpPr>
        <p:spPr>
          <a:xfrm>
            <a:off x="3905795" y="195964"/>
            <a:ext cx="2904396" cy="483384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5DFCA3C-D4C2-DE83-3BF4-32D31ECBC734}"/>
              </a:ext>
            </a:extLst>
          </p:cNvPr>
          <p:cNvSpPr/>
          <p:nvPr/>
        </p:nvSpPr>
        <p:spPr>
          <a:xfrm>
            <a:off x="343273" y="140137"/>
            <a:ext cx="6387353" cy="3080141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①　</a:t>
            </a:r>
            <a:r>
              <a:rPr kumimoji="1" lang="en-US" altLang="ja-JP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kumimoji="1" lang="ja-JP" altLang="en-US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kumimoji="1" lang="en-US" altLang="ja-JP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21</a:t>
            </a:r>
            <a:r>
              <a:rPr kumimoji="1" lang="ja-JP" altLang="en-US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日（火）</a:t>
            </a:r>
            <a:endParaRPr kumimoji="1" lang="en-US" altLang="ja-JP" sz="3200" b="1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00</a:t>
            </a:r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～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11</a:t>
            </a:r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</a:p>
          <a:p>
            <a:pPr algn="ctr"/>
            <a:r>
              <a:rPr kumimoji="1" lang="ja-JP" altLang="en-US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②　</a:t>
            </a:r>
            <a:r>
              <a:rPr kumimoji="1" lang="en-US" altLang="ja-JP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kumimoji="1" lang="ja-JP" altLang="en-US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kumimoji="1" lang="en-US" altLang="ja-JP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25</a:t>
            </a:r>
            <a:r>
              <a:rPr kumimoji="1" lang="ja-JP" altLang="en-US" sz="32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日（土）</a:t>
            </a:r>
            <a:endParaRPr kumimoji="1" lang="en-US" altLang="ja-JP" sz="3200" b="1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14</a:t>
            </a:r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00</a:t>
            </a:r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～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15</a:t>
            </a:r>
            <a:r>
              <a:rPr kumimoji="1" lang="ja-JP" altLang="en-US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</a:p>
          <a:p>
            <a:pPr algn="ctr"/>
            <a:r>
              <a:rPr kumimoji="1" lang="en-US" altLang="ja-JP" sz="20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kumimoji="1" lang="ja-JP" altLang="en-US" sz="20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①②は同一内容での実施です。</a:t>
            </a:r>
            <a:endParaRPr kumimoji="1" lang="en-US" altLang="ja-JP" sz="2000" b="1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endParaRPr kumimoji="1" lang="en-US" altLang="ja-JP" sz="1400" b="1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en-US" altLang="ja-JP" sz="3200" b="1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FAX</a:t>
            </a:r>
            <a:r>
              <a:rPr kumimoji="1" lang="ja-JP" altLang="en-US" sz="3200" b="1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申込書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C8C9CA-8E5A-B475-1E35-E6766710D976}"/>
              </a:ext>
            </a:extLst>
          </p:cNvPr>
          <p:cNvSpPr txBox="1"/>
          <p:nvPr/>
        </p:nvSpPr>
        <p:spPr>
          <a:xfrm>
            <a:off x="673098" y="3276105"/>
            <a:ext cx="60575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厚木市役所　都市計画課　交通政策係行き</a:t>
            </a:r>
            <a:endParaRPr kumimoji="1" lang="en-US" altLang="ja-JP" sz="2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40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番号　　</a:t>
            </a:r>
            <a:r>
              <a:rPr kumimoji="1" lang="en-US" altLang="ja-JP" sz="2400">
                <a:latin typeface="Meiryo UI" panose="020B0604030504040204" pitchFamily="50" charset="-128"/>
                <a:ea typeface="Meiryo UI" panose="020B0604030504040204" pitchFamily="50" charset="-128"/>
              </a:rPr>
              <a:t>046-222-8792</a:t>
            </a:r>
            <a:endParaRPr kumimoji="1" lang="ja-JP" altLang="en-US" sz="2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FBB38A-95A7-5A6C-8313-814A2A03851F}"/>
              </a:ext>
            </a:extLst>
          </p:cNvPr>
          <p:cNvSpPr/>
          <p:nvPr/>
        </p:nvSpPr>
        <p:spPr>
          <a:xfrm>
            <a:off x="343273" y="4316817"/>
            <a:ext cx="6387353" cy="5449047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4A0911F-F3D5-E901-338A-F5EB3583D4D5}"/>
              </a:ext>
            </a:extLst>
          </p:cNvPr>
          <p:cNvSpPr txBox="1"/>
          <p:nvPr/>
        </p:nvSpPr>
        <p:spPr>
          <a:xfrm>
            <a:off x="508185" y="4470676"/>
            <a:ext cx="605752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◆氏名（　　　　　　　　　　　　　　　　　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フリガナもご記入ください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◆住所（〒　　　　　　　　　 　　　　　　　　 　　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　　　　　　　　　　　　　　　　　　　　　 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◆電話番号（　　　　　　　　　　　　　　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◆参加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予定日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に☑をつけてください。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　　①　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日（火）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　　②　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日（土）</a:t>
            </a:r>
          </a:p>
        </p:txBody>
      </p:sp>
    </p:spTree>
    <p:extLst>
      <p:ext uri="{BB962C8B-B14F-4D97-AF65-F5344CB8AC3E}">
        <p14:creationId xmlns:p14="http://schemas.microsoft.com/office/powerpoint/2010/main" val="2786298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306</Words>
  <Application>Microsoft Office PowerPoint</Application>
  <PresentationFormat>A4 210 x 297 mm</PresentationFormat>
  <Paragraphs>49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BIZ UDPゴシック</vt:lpstr>
      <vt:lpstr>HGP創英角ｺﾞｼｯｸUB</vt:lpstr>
      <vt:lpstr>HGSｺﾞｼｯｸM</vt:lpstr>
      <vt:lpstr>HGS創英角ｺﾞｼｯｸUB</vt:lpstr>
      <vt:lpstr>HG創英角ﾎﾟｯﾌﾟ体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力発見！宮の里</dc:title>
  <dc:creator>厚木市社会福祉協議会 社会福祉法人</dc:creator>
  <cp:lastModifiedBy>露木 勝博</cp:lastModifiedBy>
  <cp:revision>8</cp:revision>
  <cp:lastPrinted>2025-09-28T23:49:41Z</cp:lastPrinted>
  <dcterms:created xsi:type="dcterms:W3CDTF">2025-01-08T08:44:28Z</dcterms:created>
  <dcterms:modified xsi:type="dcterms:W3CDTF">2025-09-28T23:52:26Z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0x01010083D65C5E8B541D4FBAE03B3AF6DC9557</vt:lpwstr>
  </property>
  <property fmtid="{D5CDD505-2E9C-101B-9397-08002B2CF9AE}" pid="3" name="MediaServiceImageTags">
    <vt:lpwstr/>
  </property>
</Properties>
</file>