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76" r:id="rId2"/>
    <p:sldId id="278" r:id="rId3"/>
  </p:sldIdLst>
  <p:sldSz cx="10706100" cy="15122525"/>
  <p:notesSz cx="6735763" cy="9866313"/>
  <p:defaultTextStyle>
    <a:defPPr>
      <a:defRPr lang="ja-JP"/>
    </a:defPPr>
    <a:lvl1pPr marL="0" algn="l" defTabSz="1054212" rtl="0" eaLnBrk="1" latinLnBrk="0" hangingPunct="1">
      <a:defRPr kumimoji="1" sz="2075" kern="1200">
        <a:solidFill>
          <a:schemeClr val="tx1"/>
        </a:solidFill>
        <a:latin typeface="+mn-lt"/>
        <a:ea typeface="+mn-ea"/>
        <a:cs typeface="+mn-cs"/>
      </a:defRPr>
    </a:lvl1pPr>
    <a:lvl2pPr marL="527106" algn="l" defTabSz="1054212" rtl="0" eaLnBrk="1" latinLnBrk="0" hangingPunct="1">
      <a:defRPr kumimoji="1" sz="2075" kern="1200">
        <a:solidFill>
          <a:schemeClr val="tx1"/>
        </a:solidFill>
        <a:latin typeface="+mn-lt"/>
        <a:ea typeface="+mn-ea"/>
        <a:cs typeface="+mn-cs"/>
      </a:defRPr>
    </a:lvl2pPr>
    <a:lvl3pPr marL="1054212" algn="l" defTabSz="1054212" rtl="0" eaLnBrk="1" latinLnBrk="0" hangingPunct="1">
      <a:defRPr kumimoji="1" sz="2075" kern="1200">
        <a:solidFill>
          <a:schemeClr val="tx1"/>
        </a:solidFill>
        <a:latin typeface="+mn-lt"/>
        <a:ea typeface="+mn-ea"/>
        <a:cs typeface="+mn-cs"/>
      </a:defRPr>
    </a:lvl3pPr>
    <a:lvl4pPr marL="1581318" algn="l" defTabSz="1054212" rtl="0" eaLnBrk="1" latinLnBrk="0" hangingPunct="1">
      <a:defRPr kumimoji="1" sz="2075" kern="1200">
        <a:solidFill>
          <a:schemeClr val="tx1"/>
        </a:solidFill>
        <a:latin typeface="+mn-lt"/>
        <a:ea typeface="+mn-ea"/>
        <a:cs typeface="+mn-cs"/>
      </a:defRPr>
    </a:lvl4pPr>
    <a:lvl5pPr marL="2108424" algn="l" defTabSz="1054212" rtl="0" eaLnBrk="1" latinLnBrk="0" hangingPunct="1">
      <a:defRPr kumimoji="1" sz="2075" kern="1200">
        <a:solidFill>
          <a:schemeClr val="tx1"/>
        </a:solidFill>
        <a:latin typeface="+mn-lt"/>
        <a:ea typeface="+mn-ea"/>
        <a:cs typeface="+mn-cs"/>
      </a:defRPr>
    </a:lvl5pPr>
    <a:lvl6pPr marL="2635529" algn="l" defTabSz="1054212" rtl="0" eaLnBrk="1" latinLnBrk="0" hangingPunct="1">
      <a:defRPr kumimoji="1" sz="2075" kern="1200">
        <a:solidFill>
          <a:schemeClr val="tx1"/>
        </a:solidFill>
        <a:latin typeface="+mn-lt"/>
        <a:ea typeface="+mn-ea"/>
        <a:cs typeface="+mn-cs"/>
      </a:defRPr>
    </a:lvl6pPr>
    <a:lvl7pPr marL="3162635" algn="l" defTabSz="1054212" rtl="0" eaLnBrk="1" latinLnBrk="0" hangingPunct="1">
      <a:defRPr kumimoji="1" sz="2075" kern="1200">
        <a:solidFill>
          <a:schemeClr val="tx1"/>
        </a:solidFill>
        <a:latin typeface="+mn-lt"/>
        <a:ea typeface="+mn-ea"/>
        <a:cs typeface="+mn-cs"/>
      </a:defRPr>
    </a:lvl7pPr>
    <a:lvl8pPr marL="3689741" algn="l" defTabSz="1054212" rtl="0" eaLnBrk="1" latinLnBrk="0" hangingPunct="1">
      <a:defRPr kumimoji="1" sz="2075" kern="1200">
        <a:solidFill>
          <a:schemeClr val="tx1"/>
        </a:solidFill>
        <a:latin typeface="+mn-lt"/>
        <a:ea typeface="+mn-ea"/>
        <a:cs typeface="+mn-cs"/>
      </a:defRPr>
    </a:lvl8pPr>
    <a:lvl9pPr marL="4216847" algn="l" defTabSz="1054212" rtl="0" eaLnBrk="1" latinLnBrk="0" hangingPunct="1">
      <a:defRPr kumimoji="1" sz="207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6600FF"/>
    <a:srgbClr val="006666"/>
    <a:srgbClr val="FFD2D1"/>
    <a:srgbClr val="FF6161"/>
    <a:srgbClr val="49732F"/>
    <a:srgbClr val="111B0B"/>
    <a:srgbClr val="0000FF"/>
    <a:srgbClr val="FF3399"/>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15" autoAdjust="0"/>
    <p:restoredTop sz="91622" autoAdjust="0"/>
  </p:normalViewPr>
  <p:slideViewPr>
    <p:cSldViewPr snapToGrid="0">
      <p:cViewPr varScale="1">
        <p:scale>
          <a:sx n="28" d="100"/>
          <a:sy n="28" d="100"/>
        </p:scale>
        <p:origin x="952" y="5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3"/>
            <a:ext cx="2918830" cy="495029"/>
          </a:xfrm>
          <a:prstGeom prst="rect">
            <a:avLst/>
          </a:prstGeom>
        </p:spPr>
        <p:txBody>
          <a:bodyPr vert="horz" lIns="94666" tIns="47334" rIns="94666" bIns="47334" rtlCol="0"/>
          <a:lstStyle>
            <a:lvl1pPr algn="l">
              <a:defRPr sz="1300"/>
            </a:lvl1pPr>
          </a:lstStyle>
          <a:p>
            <a:endParaRPr kumimoji="1" lang="ja-JP" altLang="en-US"/>
          </a:p>
        </p:txBody>
      </p:sp>
      <p:sp>
        <p:nvSpPr>
          <p:cNvPr id="3" name="日付プレースホルダー 2"/>
          <p:cNvSpPr>
            <a:spLocks noGrp="1"/>
          </p:cNvSpPr>
          <p:nvPr>
            <p:ph type="dt" idx="1"/>
          </p:nvPr>
        </p:nvSpPr>
        <p:spPr>
          <a:xfrm>
            <a:off x="3815376" y="13"/>
            <a:ext cx="2918830" cy="495029"/>
          </a:xfrm>
          <a:prstGeom prst="rect">
            <a:avLst/>
          </a:prstGeom>
        </p:spPr>
        <p:txBody>
          <a:bodyPr vert="horz" lIns="94666" tIns="47334" rIns="94666" bIns="47334" rtlCol="0"/>
          <a:lstStyle>
            <a:lvl1pPr algn="r">
              <a:defRPr sz="1300"/>
            </a:lvl1pPr>
          </a:lstStyle>
          <a:p>
            <a:fld id="{B65EF80A-3713-4932-845F-4AEFA85C7FFB}" type="datetimeFigureOut">
              <a:rPr kumimoji="1" lang="ja-JP" altLang="en-US" smtClean="0"/>
              <a:t>2024/12/25</a:t>
            </a:fld>
            <a:endParaRPr kumimoji="1" lang="ja-JP" altLang="en-US"/>
          </a:p>
        </p:txBody>
      </p:sp>
      <p:sp>
        <p:nvSpPr>
          <p:cNvPr id="4" name="スライド イメージ プレースホルダー 3"/>
          <p:cNvSpPr>
            <a:spLocks noGrp="1" noRot="1" noChangeAspect="1"/>
          </p:cNvSpPr>
          <p:nvPr>
            <p:ph type="sldImg" idx="2"/>
          </p:nvPr>
        </p:nvSpPr>
        <p:spPr>
          <a:xfrm>
            <a:off x="2190750" y="1233488"/>
            <a:ext cx="2354263" cy="3328987"/>
          </a:xfrm>
          <a:prstGeom prst="rect">
            <a:avLst/>
          </a:prstGeom>
          <a:noFill/>
          <a:ln w="12700">
            <a:solidFill>
              <a:prstClr val="black"/>
            </a:solidFill>
          </a:ln>
        </p:spPr>
        <p:txBody>
          <a:bodyPr vert="horz" lIns="94666" tIns="47334" rIns="94666" bIns="47334" rtlCol="0" anchor="ctr"/>
          <a:lstStyle/>
          <a:p>
            <a:endParaRPr lang="ja-JP" altLang="en-US"/>
          </a:p>
        </p:txBody>
      </p:sp>
      <p:sp>
        <p:nvSpPr>
          <p:cNvPr id="5" name="ノート プレースホルダー 4"/>
          <p:cNvSpPr>
            <a:spLocks noGrp="1"/>
          </p:cNvSpPr>
          <p:nvPr>
            <p:ph type="body" sz="quarter" idx="3"/>
          </p:nvPr>
        </p:nvSpPr>
        <p:spPr>
          <a:xfrm>
            <a:off x="673577" y="4748177"/>
            <a:ext cx="5388610" cy="3884861"/>
          </a:xfrm>
          <a:prstGeom prst="rect">
            <a:avLst/>
          </a:prstGeom>
        </p:spPr>
        <p:txBody>
          <a:bodyPr vert="horz" lIns="94666" tIns="47334" rIns="94666" bIns="4733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371286"/>
            <a:ext cx="2918830" cy="495028"/>
          </a:xfrm>
          <a:prstGeom prst="rect">
            <a:avLst/>
          </a:prstGeom>
        </p:spPr>
        <p:txBody>
          <a:bodyPr vert="horz" lIns="94666" tIns="47334" rIns="94666" bIns="4733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15376" y="9371286"/>
            <a:ext cx="2918830" cy="495028"/>
          </a:xfrm>
          <a:prstGeom prst="rect">
            <a:avLst/>
          </a:prstGeom>
        </p:spPr>
        <p:txBody>
          <a:bodyPr vert="horz" lIns="94666" tIns="47334" rIns="94666" bIns="47334" rtlCol="0" anchor="b"/>
          <a:lstStyle>
            <a:lvl1pPr algn="r">
              <a:defRPr sz="1300"/>
            </a:lvl1pPr>
          </a:lstStyle>
          <a:p>
            <a:fld id="{7611C06E-5730-4CD9-9B96-3C45514362E5}" type="slidenum">
              <a:rPr kumimoji="1" lang="ja-JP" altLang="en-US" smtClean="0"/>
              <a:t>‹#›</a:t>
            </a:fld>
            <a:endParaRPr kumimoji="1" lang="ja-JP" altLang="en-US"/>
          </a:p>
        </p:txBody>
      </p:sp>
    </p:spTree>
    <p:extLst>
      <p:ext uri="{BB962C8B-B14F-4D97-AF65-F5344CB8AC3E}">
        <p14:creationId xmlns:p14="http://schemas.microsoft.com/office/powerpoint/2010/main" val="2130177371"/>
      </p:ext>
    </p:extLst>
  </p:cSld>
  <p:clrMap bg1="lt1" tx1="dk1" bg2="lt2" tx2="dk2" accent1="accent1" accent2="accent2" accent3="accent3" accent4="accent4" accent5="accent5" accent6="accent6" hlink="hlink" folHlink="folHlink"/>
  <p:notesStyle>
    <a:lvl1pPr marL="0" algn="l" defTabSz="1054212" rtl="0" eaLnBrk="1" latinLnBrk="0" hangingPunct="1">
      <a:defRPr kumimoji="1" sz="1383" kern="1200">
        <a:solidFill>
          <a:schemeClr val="tx1"/>
        </a:solidFill>
        <a:latin typeface="+mn-lt"/>
        <a:ea typeface="+mn-ea"/>
        <a:cs typeface="+mn-cs"/>
      </a:defRPr>
    </a:lvl1pPr>
    <a:lvl2pPr marL="527106" algn="l" defTabSz="1054212" rtl="0" eaLnBrk="1" latinLnBrk="0" hangingPunct="1">
      <a:defRPr kumimoji="1" sz="1383" kern="1200">
        <a:solidFill>
          <a:schemeClr val="tx1"/>
        </a:solidFill>
        <a:latin typeface="+mn-lt"/>
        <a:ea typeface="+mn-ea"/>
        <a:cs typeface="+mn-cs"/>
      </a:defRPr>
    </a:lvl2pPr>
    <a:lvl3pPr marL="1054212" algn="l" defTabSz="1054212" rtl="0" eaLnBrk="1" latinLnBrk="0" hangingPunct="1">
      <a:defRPr kumimoji="1" sz="1383" kern="1200">
        <a:solidFill>
          <a:schemeClr val="tx1"/>
        </a:solidFill>
        <a:latin typeface="+mn-lt"/>
        <a:ea typeface="+mn-ea"/>
        <a:cs typeface="+mn-cs"/>
      </a:defRPr>
    </a:lvl3pPr>
    <a:lvl4pPr marL="1581318" algn="l" defTabSz="1054212" rtl="0" eaLnBrk="1" latinLnBrk="0" hangingPunct="1">
      <a:defRPr kumimoji="1" sz="1383" kern="1200">
        <a:solidFill>
          <a:schemeClr val="tx1"/>
        </a:solidFill>
        <a:latin typeface="+mn-lt"/>
        <a:ea typeface="+mn-ea"/>
        <a:cs typeface="+mn-cs"/>
      </a:defRPr>
    </a:lvl4pPr>
    <a:lvl5pPr marL="2108424" algn="l" defTabSz="1054212" rtl="0" eaLnBrk="1" latinLnBrk="0" hangingPunct="1">
      <a:defRPr kumimoji="1" sz="1383" kern="1200">
        <a:solidFill>
          <a:schemeClr val="tx1"/>
        </a:solidFill>
        <a:latin typeface="+mn-lt"/>
        <a:ea typeface="+mn-ea"/>
        <a:cs typeface="+mn-cs"/>
      </a:defRPr>
    </a:lvl5pPr>
    <a:lvl6pPr marL="2635529" algn="l" defTabSz="1054212" rtl="0" eaLnBrk="1" latinLnBrk="0" hangingPunct="1">
      <a:defRPr kumimoji="1" sz="1383" kern="1200">
        <a:solidFill>
          <a:schemeClr val="tx1"/>
        </a:solidFill>
        <a:latin typeface="+mn-lt"/>
        <a:ea typeface="+mn-ea"/>
        <a:cs typeface="+mn-cs"/>
      </a:defRPr>
    </a:lvl6pPr>
    <a:lvl7pPr marL="3162635" algn="l" defTabSz="1054212" rtl="0" eaLnBrk="1" latinLnBrk="0" hangingPunct="1">
      <a:defRPr kumimoji="1" sz="1383" kern="1200">
        <a:solidFill>
          <a:schemeClr val="tx1"/>
        </a:solidFill>
        <a:latin typeface="+mn-lt"/>
        <a:ea typeface="+mn-ea"/>
        <a:cs typeface="+mn-cs"/>
      </a:defRPr>
    </a:lvl7pPr>
    <a:lvl8pPr marL="3689741" algn="l" defTabSz="1054212" rtl="0" eaLnBrk="1" latinLnBrk="0" hangingPunct="1">
      <a:defRPr kumimoji="1" sz="1383" kern="1200">
        <a:solidFill>
          <a:schemeClr val="tx1"/>
        </a:solidFill>
        <a:latin typeface="+mn-lt"/>
        <a:ea typeface="+mn-ea"/>
        <a:cs typeface="+mn-cs"/>
      </a:defRPr>
    </a:lvl8pPr>
    <a:lvl9pPr marL="4216847" algn="l" defTabSz="1054212" rtl="0" eaLnBrk="1" latinLnBrk="0" hangingPunct="1">
      <a:defRPr kumimoji="1" sz="1383"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2958" y="2474914"/>
            <a:ext cx="9100185" cy="5264879"/>
          </a:xfrm>
        </p:spPr>
        <p:txBody>
          <a:bodyPr anchor="b"/>
          <a:lstStyle>
            <a:lvl1pPr algn="ctr">
              <a:defRPr sz="7025"/>
            </a:lvl1pPr>
          </a:lstStyle>
          <a:p>
            <a:r>
              <a:rPr lang="ja-JP" altLang="en-US"/>
              <a:t>マスター タイトルの書式設定</a:t>
            </a:r>
            <a:endParaRPr lang="en-US" dirty="0"/>
          </a:p>
        </p:txBody>
      </p:sp>
      <p:sp>
        <p:nvSpPr>
          <p:cNvPr id="3" name="Subtitle 2"/>
          <p:cNvSpPr>
            <a:spLocks noGrp="1"/>
          </p:cNvSpPr>
          <p:nvPr>
            <p:ph type="subTitle" idx="1"/>
          </p:nvPr>
        </p:nvSpPr>
        <p:spPr>
          <a:xfrm>
            <a:off x="1338263" y="7942827"/>
            <a:ext cx="8029575" cy="3651109"/>
          </a:xfrm>
        </p:spPr>
        <p:txBody>
          <a:bodyPr/>
          <a:lstStyle>
            <a:lvl1pPr marL="0" indent="0" algn="ctr">
              <a:buNone/>
              <a:defRPr sz="2810"/>
            </a:lvl1pPr>
            <a:lvl2pPr marL="535290" indent="0" algn="ctr">
              <a:buNone/>
              <a:defRPr sz="2342"/>
            </a:lvl2pPr>
            <a:lvl3pPr marL="1070580" indent="0" algn="ctr">
              <a:buNone/>
              <a:defRPr sz="2107"/>
            </a:lvl3pPr>
            <a:lvl4pPr marL="1605869" indent="0" algn="ctr">
              <a:buNone/>
              <a:defRPr sz="1873"/>
            </a:lvl4pPr>
            <a:lvl5pPr marL="2141159" indent="0" algn="ctr">
              <a:buNone/>
              <a:defRPr sz="1873"/>
            </a:lvl5pPr>
            <a:lvl6pPr marL="2676449" indent="0" algn="ctr">
              <a:buNone/>
              <a:defRPr sz="1873"/>
            </a:lvl6pPr>
            <a:lvl7pPr marL="3211739" indent="0" algn="ctr">
              <a:buNone/>
              <a:defRPr sz="1873"/>
            </a:lvl7pPr>
            <a:lvl8pPr marL="3747028" indent="0" algn="ctr">
              <a:buNone/>
              <a:defRPr sz="1873"/>
            </a:lvl8pPr>
            <a:lvl9pPr marL="4282318" indent="0" algn="ctr">
              <a:buNone/>
              <a:defRPr sz="187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43CA487-7C9D-4F78-9E36-10AE0D80195F}" type="datetimeFigureOut">
              <a:rPr kumimoji="1" lang="ja-JP" altLang="en-US" smtClean="0"/>
              <a:t>2024/12/25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4654DD-FCF4-49CA-89D5-FB39B6FB6709}" type="slidenum">
              <a:rPr kumimoji="1" lang="ja-JP" altLang="en-US" smtClean="0"/>
              <a:t>‹#›</a:t>
            </a:fld>
            <a:endParaRPr kumimoji="1" lang="ja-JP" altLang="en-US"/>
          </a:p>
        </p:txBody>
      </p:sp>
    </p:spTree>
    <p:extLst>
      <p:ext uri="{BB962C8B-B14F-4D97-AF65-F5344CB8AC3E}">
        <p14:creationId xmlns:p14="http://schemas.microsoft.com/office/powerpoint/2010/main" val="609307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43CA487-7C9D-4F78-9E36-10AE0D80195F}" type="datetimeFigureOut">
              <a:rPr kumimoji="1" lang="ja-JP" altLang="en-US" smtClean="0"/>
              <a:t>2024/12/25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4654DD-FCF4-49CA-89D5-FB39B6FB6709}" type="slidenum">
              <a:rPr kumimoji="1" lang="ja-JP" altLang="en-US" smtClean="0"/>
              <a:t>‹#›</a:t>
            </a:fld>
            <a:endParaRPr kumimoji="1" lang="ja-JP" altLang="en-US"/>
          </a:p>
        </p:txBody>
      </p:sp>
    </p:spTree>
    <p:extLst>
      <p:ext uri="{BB962C8B-B14F-4D97-AF65-F5344CB8AC3E}">
        <p14:creationId xmlns:p14="http://schemas.microsoft.com/office/powerpoint/2010/main" val="2832532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61553" y="805134"/>
            <a:ext cx="2308503" cy="1281564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6045" y="805134"/>
            <a:ext cx="6791682" cy="1281564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43CA487-7C9D-4F78-9E36-10AE0D80195F}" type="datetimeFigureOut">
              <a:rPr kumimoji="1" lang="ja-JP" altLang="en-US" smtClean="0"/>
              <a:t>2024/12/25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4654DD-FCF4-49CA-89D5-FB39B6FB6709}" type="slidenum">
              <a:rPr kumimoji="1" lang="ja-JP" altLang="en-US" smtClean="0"/>
              <a:t>‹#›</a:t>
            </a:fld>
            <a:endParaRPr kumimoji="1" lang="ja-JP" altLang="en-US"/>
          </a:p>
        </p:txBody>
      </p:sp>
    </p:spTree>
    <p:extLst>
      <p:ext uri="{BB962C8B-B14F-4D97-AF65-F5344CB8AC3E}">
        <p14:creationId xmlns:p14="http://schemas.microsoft.com/office/powerpoint/2010/main" val="312439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43CA487-7C9D-4F78-9E36-10AE0D80195F}" type="datetimeFigureOut">
              <a:rPr kumimoji="1" lang="ja-JP" altLang="en-US" smtClean="0"/>
              <a:t>2024/12/25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4654DD-FCF4-49CA-89D5-FB39B6FB6709}" type="slidenum">
              <a:rPr kumimoji="1" lang="ja-JP" altLang="en-US" smtClean="0"/>
              <a:t>‹#›</a:t>
            </a:fld>
            <a:endParaRPr kumimoji="1" lang="ja-JP" altLang="en-US"/>
          </a:p>
        </p:txBody>
      </p:sp>
    </p:spTree>
    <p:extLst>
      <p:ext uri="{BB962C8B-B14F-4D97-AF65-F5344CB8AC3E}">
        <p14:creationId xmlns:p14="http://schemas.microsoft.com/office/powerpoint/2010/main" val="460701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30469" y="3770134"/>
            <a:ext cx="9234011" cy="6290549"/>
          </a:xfrm>
        </p:spPr>
        <p:txBody>
          <a:bodyPr anchor="b"/>
          <a:lstStyle>
            <a:lvl1pPr>
              <a:defRPr sz="7025"/>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30469" y="10120194"/>
            <a:ext cx="9234011" cy="3308051"/>
          </a:xfrm>
        </p:spPr>
        <p:txBody>
          <a:bodyPr/>
          <a:lstStyle>
            <a:lvl1pPr marL="0" indent="0">
              <a:buNone/>
              <a:defRPr sz="2810">
                <a:solidFill>
                  <a:schemeClr val="tx1"/>
                </a:solidFill>
              </a:defRPr>
            </a:lvl1pPr>
            <a:lvl2pPr marL="535290" indent="0">
              <a:buNone/>
              <a:defRPr sz="2342">
                <a:solidFill>
                  <a:schemeClr val="tx1">
                    <a:tint val="75000"/>
                  </a:schemeClr>
                </a:solidFill>
              </a:defRPr>
            </a:lvl2pPr>
            <a:lvl3pPr marL="1070580" indent="0">
              <a:buNone/>
              <a:defRPr sz="2107">
                <a:solidFill>
                  <a:schemeClr val="tx1">
                    <a:tint val="75000"/>
                  </a:schemeClr>
                </a:solidFill>
              </a:defRPr>
            </a:lvl3pPr>
            <a:lvl4pPr marL="1605869" indent="0">
              <a:buNone/>
              <a:defRPr sz="1873">
                <a:solidFill>
                  <a:schemeClr val="tx1">
                    <a:tint val="75000"/>
                  </a:schemeClr>
                </a:solidFill>
              </a:defRPr>
            </a:lvl4pPr>
            <a:lvl5pPr marL="2141159" indent="0">
              <a:buNone/>
              <a:defRPr sz="1873">
                <a:solidFill>
                  <a:schemeClr val="tx1">
                    <a:tint val="75000"/>
                  </a:schemeClr>
                </a:solidFill>
              </a:defRPr>
            </a:lvl5pPr>
            <a:lvl6pPr marL="2676449" indent="0">
              <a:buNone/>
              <a:defRPr sz="1873">
                <a:solidFill>
                  <a:schemeClr val="tx1">
                    <a:tint val="75000"/>
                  </a:schemeClr>
                </a:solidFill>
              </a:defRPr>
            </a:lvl6pPr>
            <a:lvl7pPr marL="3211739" indent="0">
              <a:buNone/>
              <a:defRPr sz="1873">
                <a:solidFill>
                  <a:schemeClr val="tx1">
                    <a:tint val="75000"/>
                  </a:schemeClr>
                </a:solidFill>
              </a:defRPr>
            </a:lvl7pPr>
            <a:lvl8pPr marL="3747028" indent="0">
              <a:buNone/>
              <a:defRPr sz="1873">
                <a:solidFill>
                  <a:schemeClr val="tx1">
                    <a:tint val="75000"/>
                  </a:schemeClr>
                </a:solidFill>
              </a:defRPr>
            </a:lvl8pPr>
            <a:lvl9pPr marL="4282318" indent="0">
              <a:buNone/>
              <a:defRPr sz="187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43CA487-7C9D-4F78-9E36-10AE0D80195F}" type="datetimeFigureOut">
              <a:rPr kumimoji="1" lang="ja-JP" altLang="en-US" smtClean="0"/>
              <a:t>2024/12/25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4654DD-FCF4-49CA-89D5-FB39B6FB6709}" type="slidenum">
              <a:rPr kumimoji="1" lang="ja-JP" altLang="en-US" smtClean="0"/>
              <a:t>‹#›</a:t>
            </a:fld>
            <a:endParaRPr kumimoji="1" lang="ja-JP" altLang="en-US"/>
          </a:p>
        </p:txBody>
      </p:sp>
    </p:spTree>
    <p:extLst>
      <p:ext uri="{BB962C8B-B14F-4D97-AF65-F5344CB8AC3E}">
        <p14:creationId xmlns:p14="http://schemas.microsoft.com/office/powerpoint/2010/main" val="2641723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6044" y="4025672"/>
            <a:ext cx="4550093" cy="95951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9963" y="4025672"/>
            <a:ext cx="4550093" cy="95951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43CA487-7C9D-4F78-9E36-10AE0D80195F}" type="datetimeFigureOut">
              <a:rPr kumimoji="1" lang="ja-JP" altLang="en-US" smtClean="0"/>
              <a:t>2024/12/25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64654DD-FCF4-49CA-89D5-FB39B6FB6709}" type="slidenum">
              <a:rPr kumimoji="1" lang="ja-JP" altLang="en-US" smtClean="0"/>
              <a:t>‹#›</a:t>
            </a:fld>
            <a:endParaRPr kumimoji="1" lang="ja-JP" altLang="en-US"/>
          </a:p>
        </p:txBody>
      </p:sp>
    </p:spTree>
    <p:extLst>
      <p:ext uri="{BB962C8B-B14F-4D97-AF65-F5344CB8AC3E}">
        <p14:creationId xmlns:p14="http://schemas.microsoft.com/office/powerpoint/2010/main" val="1496056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7439" y="805138"/>
            <a:ext cx="9234011" cy="2922989"/>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7440" y="3707120"/>
            <a:ext cx="4529181" cy="1816802"/>
          </a:xfrm>
        </p:spPr>
        <p:txBody>
          <a:bodyPr anchor="b"/>
          <a:lstStyle>
            <a:lvl1pPr marL="0" indent="0">
              <a:buNone/>
              <a:defRPr sz="2810" b="1"/>
            </a:lvl1pPr>
            <a:lvl2pPr marL="535290" indent="0">
              <a:buNone/>
              <a:defRPr sz="2342" b="1"/>
            </a:lvl2pPr>
            <a:lvl3pPr marL="1070580" indent="0">
              <a:buNone/>
              <a:defRPr sz="2107" b="1"/>
            </a:lvl3pPr>
            <a:lvl4pPr marL="1605869" indent="0">
              <a:buNone/>
              <a:defRPr sz="1873" b="1"/>
            </a:lvl4pPr>
            <a:lvl5pPr marL="2141159" indent="0">
              <a:buNone/>
              <a:defRPr sz="1873" b="1"/>
            </a:lvl5pPr>
            <a:lvl6pPr marL="2676449" indent="0">
              <a:buNone/>
              <a:defRPr sz="1873" b="1"/>
            </a:lvl6pPr>
            <a:lvl7pPr marL="3211739" indent="0">
              <a:buNone/>
              <a:defRPr sz="1873" b="1"/>
            </a:lvl7pPr>
            <a:lvl8pPr marL="3747028" indent="0">
              <a:buNone/>
              <a:defRPr sz="1873" b="1"/>
            </a:lvl8pPr>
            <a:lvl9pPr marL="4282318" indent="0">
              <a:buNone/>
              <a:defRPr sz="1873" b="1"/>
            </a:lvl9pPr>
          </a:lstStyle>
          <a:p>
            <a:pPr lvl="0"/>
            <a:r>
              <a:rPr lang="ja-JP" altLang="en-US"/>
              <a:t>マスター テキストの書式設定</a:t>
            </a:r>
          </a:p>
        </p:txBody>
      </p:sp>
      <p:sp>
        <p:nvSpPr>
          <p:cNvPr id="4" name="Content Placeholder 3"/>
          <p:cNvSpPr>
            <a:spLocks noGrp="1"/>
          </p:cNvSpPr>
          <p:nvPr>
            <p:ph sz="half" idx="2"/>
          </p:nvPr>
        </p:nvSpPr>
        <p:spPr>
          <a:xfrm>
            <a:off x="737440" y="5523922"/>
            <a:ext cx="4529181" cy="812485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9964" y="3707120"/>
            <a:ext cx="4551487" cy="1816802"/>
          </a:xfrm>
        </p:spPr>
        <p:txBody>
          <a:bodyPr anchor="b"/>
          <a:lstStyle>
            <a:lvl1pPr marL="0" indent="0">
              <a:buNone/>
              <a:defRPr sz="2810" b="1"/>
            </a:lvl1pPr>
            <a:lvl2pPr marL="535290" indent="0">
              <a:buNone/>
              <a:defRPr sz="2342" b="1"/>
            </a:lvl2pPr>
            <a:lvl3pPr marL="1070580" indent="0">
              <a:buNone/>
              <a:defRPr sz="2107" b="1"/>
            </a:lvl3pPr>
            <a:lvl4pPr marL="1605869" indent="0">
              <a:buNone/>
              <a:defRPr sz="1873" b="1"/>
            </a:lvl4pPr>
            <a:lvl5pPr marL="2141159" indent="0">
              <a:buNone/>
              <a:defRPr sz="1873" b="1"/>
            </a:lvl5pPr>
            <a:lvl6pPr marL="2676449" indent="0">
              <a:buNone/>
              <a:defRPr sz="1873" b="1"/>
            </a:lvl6pPr>
            <a:lvl7pPr marL="3211739" indent="0">
              <a:buNone/>
              <a:defRPr sz="1873" b="1"/>
            </a:lvl7pPr>
            <a:lvl8pPr marL="3747028" indent="0">
              <a:buNone/>
              <a:defRPr sz="1873" b="1"/>
            </a:lvl8pPr>
            <a:lvl9pPr marL="4282318" indent="0">
              <a:buNone/>
              <a:defRPr sz="1873" b="1"/>
            </a:lvl9pPr>
          </a:lstStyle>
          <a:p>
            <a:pPr lvl="0"/>
            <a:r>
              <a:rPr lang="ja-JP" altLang="en-US"/>
              <a:t>マスター テキストの書式設定</a:t>
            </a:r>
          </a:p>
        </p:txBody>
      </p:sp>
      <p:sp>
        <p:nvSpPr>
          <p:cNvPr id="6" name="Content Placeholder 5"/>
          <p:cNvSpPr>
            <a:spLocks noGrp="1"/>
          </p:cNvSpPr>
          <p:nvPr>
            <p:ph sz="quarter" idx="4"/>
          </p:nvPr>
        </p:nvSpPr>
        <p:spPr>
          <a:xfrm>
            <a:off x="5419964" y="5523922"/>
            <a:ext cx="4551487" cy="812485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43CA487-7C9D-4F78-9E36-10AE0D80195F}" type="datetimeFigureOut">
              <a:rPr kumimoji="1" lang="ja-JP" altLang="en-US" smtClean="0"/>
              <a:t>2024/12/25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64654DD-FCF4-49CA-89D5-FB39B6FB6709}" type="slidenum">
              <a:rPr kumimoji="1" lang="ja-JP" altLang="en-US" smtClean="0"/>
              <a:t>‹#›</a:t>
            </a:fld>
            <a:endParaRPr kumimoji="1" lang="ja-JP" altLang="en-US"/>
          </a:p>
        </p:txBody>
      </p:sp>
    </p:spTree>
    <p:extLst>
      <p:ext uri="{BB962C8B-B14F-4D97-AF65-F5344CB8AC3E}">
        <p14:creationId xmlns:p14="http://schemas.microsoft.com/office/powerpoint/2010/main" val="92415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43CA487-7C9D-4F78-9E36-10AE0D80195F}" type="datetimeFigureOut">
              <a:rPr kumimoji="1" lang="ja-JP" altLang="en-US" smtClean="0"/>
              <a:t>2024/12/25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64654DD-FCF4-49CA-89D5-FB39B6FB6709}" type="slidenum">
              <a:rPr kumimoji="1" lang="ja-JP" altLang="en-US" smtClean="0"/>
              <a:t>‹#›</a:t>
            </a:fld>
            <a:endParaRPr kumimoji="1" lang="ja-JP" altLang="en-US"/>
          </a:p>
        </p:txBody>
      </p:sp>
    </p:spTree>
    <p:extLst>
      <p:ext uri="{BB962C8B-B14F-4D97-AF65-F5344CB8AC3E}">
        <p14:creationId xmlns:p14="http://schemas.microsoft.com/office/powerpoint/2010/main" val="1317631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3CA487-7C9D-4F78-9E36-10AE0D80195F}" type="datetimeFigureOut">
              <a:rPr kumimoji="1" lang="ja-JP" altLang="en-US" smtClean="0"/>
              <a:t>2024/12/25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64654DD-FCF4-49CA-89D5-FB39B6FB6709}" type="slidenum">
              <a:rPr kumimoji="1" lang="ja-JP" altLang="en-US" smtClean="0"/>
              <a:t>‹#›</a:t>
            </a:fld>
            <a:endParaRPr kumimoji="1" lang="ja-JP" altLang="en-US"/>
          </a:p>
        </p:txBody>
      </p:sp>
    </p:spTree>
    <p:extLst>
      <p:ext uri="{BB962C8B-B14F-4D97-AF65-F5344CB8AC3E}">
        <p14:creationId xmlns:p14="http://schemas.microsoft.com/office/powerpoint/2010/main" val="309501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7439" y="1008168"/>
            <a:ext cx="3452996" cy="3528589"/>
          </a:xfrm>
        </p:spPr>
        <p:txBody>
          <a:bodyPr anchor="b"/>
          <a:lstStyle>
            <a:lvl1pPr>
              <a:defRPr sz="3747"/>
            </a:lvl1pPr>
          </a:lstStyle>
          <a:p>
            <a:r>
              <a:rPr lang="ja-JP" altLang="en-US"/>
              <a:t>マスター タイトルの書式設定</a:t>
            </a:r>
            <a:endParaRPr lang="en-US" dirty="0"/>
          </a:p>
        </p:txBody>
      </p:sp>
      <p:sp>
        <p:nvSpPr>
          <p:cNvPr id="3" name="Content Placeholder 2"/>
          <p:cNvSpPr>
            <a:spLocks noGrp="1"/>
          </p:cNvSpPr>
          <p:nvPr>
            <p:ph idx="1"/>
          </p:nvPr>
        </p:nvSpPr>
        <p:spPr>
          <a:xfrm>
            <a:off x="4551487" y="2177367"/>
            <a:ext cx="5419963" cy="10746794"/>
          </a:xfrm>
        </p:spPr>
        <p:txBody>
          <a:bodyPr/>
          <a:lstStyle>
            <a:lvl1pPr>
              <a:defRPr sz="3747"/>
            </a:lvl1pPr>
            <a:lvl2pPr>
              <a:defRPr sz="3278"/>
            </a:lvl2pPr>
            <a:lvl3pPr>
              <a:defRPr sz="2810"/>
            </a:lvl3pPr>
            <a:lvl4pPr>
              <a:defRPr sz="2342"/>
            </a:lvl4pPr>
            <a:lvl5pPr>
              <a:defRPr sz="2342"/>
            </a:lvl5pPr>
            <a:lvl6pPr>
              <a:defRPr sz="2342"/>
            </a:lvl6pPr>
            <a:lvl7pPr>
              <a:defRPr sz="2342"/>
            </a:lvl7pPr>
            <a:lvl8pPr>
              <a:defRPr sz="2342"/>
            </a:lvl8pPr>
            <a:lvl9pPr>
              <a:defRPr sz="234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7439" y="4536758"/>
            <a:ext cx="3452996" cy="8404904"/>
          </a:xfrm>
        </p:spPr>
        <p:txBody>
          <a:bodyPr/>
          <a:lstStyle>
            <a:lvl1pPr marL="0" indent="0">
              <a:buNone/>
              <a:defRPr sz="1873"/>
            </a:lvl1pPr>
            <a:lvl2pPr marL="535290" indent="0">
              <a:buNone/>
              <a:defRPr sz="1639"/>
            </a:lvl2pPr>
            <a:lvl3pPr marL="1070580" indent="0">
              <a:buNone/>
              <a:defRPr sz="1405"/>
            </a:lvl3pPr>
            <a:lvl4pPr marL="1605869" indent="0">
              <a:buNone/>
              <a:defRPr sz="1171"/>
            </a:lvl4pPr>
            <a:lvl5pPr marL="2141159" indent="0">
              <a:buNone/>
              <a:defRPr sz="1171"/>
            </a:lvl5pPr>
            <a:lvl6pPr marL="2676449" indent="0">
              <a:buNone/>
              <a:defRPr sz="1171"/>
            </a:lvl6pPr>
            <a:lvl7pPr marL="3211739" indent="0">
              <a:buNone/>
              <a:defRPr sz="1171"/>
            </a:lvl7pPr>
            <a:lvl8pPr marL="3747028" indent="0">
              <a:buNone/>
              <a:defRPr sz="1171"/>
            </a:lvl8pPr>
            <a:lvl9pPr marL="4282318" indent="0">
              <a:buNone/>
              <a:defRPr sz="117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43CA487-7C9D-4F78-9E36-10AE0D80195F}" type="datetimeFigureOut">
              <a:rPr kumimoji="1" lang="ja-JP" altLang="en-US" smtClean="0"/>
              <a:t>2024/12/25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64654DD-FCF4-49CA-89D5-FB39B6FB6709}" type="slidenum">
              <a:rPr kumimoji="1" lang="ja-JP" altLang="en-US" smtClean="0"/>
              <a:t>‹#›</a:t>
            </a:fld>
            <a:endParaRPr kumimoji="1" lang="ja-JP" altLang="en-US"/>
          </a:p>
        </p:txBody>
      </p:sp>
    </p:spTree>
    <p:extLst>
      <p:ext uri="{BB962C8B-B14F-4D97-AF65-F5344CB8AC3E}">
        <p14:creationId xmlns:p14="http://schemas.microsoft.com/office/powerpoint/2010/main" val="902425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7439" y="1008168"/>
            <a:ext cx="3452996" cy="3528589"/>
          </a:xfrm>
        </p:spPr>
        <p:txBody>
          <a:bodyPr anchor="b"/>
          <a:lstStyle>
            <a:lvl1pPr>
              <a:defRPr sz="374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51487" y="2177367"/>
            <a:ext cx="5419963" cy="10746794"/>
          </a:xfrm>
        </p:spPr>
        <p:txBody>
          <a:bodyPr anchor="t"/>
          <a:lstStyle>
            <a:lvl1pPr marL="0" indent="0">
              <a:buNone/>
              <a:defRPr sz="3747"/>
            </a:lvl1pPr>
            <a:lvl2pPr marL="535290" indent="0">
              <a:buNone/>
              <a:defRPr sz="3278"/>
            </a:lvl2pPr>
            <a:lvl3pPr marL="1070580" indent="0">
              <a:buNone/>
              <a:defRPr sz="2810"/>
            </a:lvl3pPr>
            <a:lvl4pPr marL="1605869" indent="0">
              <a:buNone/>
              <a:defRPr sz="2342"/>
            </a:lvl4pPr>
            <a:lvl5pPr marL="2141159" indent="0">
              <a:buNone/>
              <a:defRPr sz="2342"/>
            </a:lvl5pPr>
            <a:lvl6pPr marL="2676449" indent="0">
              <a:buNone/>
              <a:defRPr sz="2342"/>
            </a:lvl6pPr>
            <a:lvl7pPr marL="3211739" indent="0">
              <a:buNone/>
              <a:defRPr sz="2342"/>
            </a:lvl7pPr>
            <a:lvl8pPr marL="3747028" indent="0">
              <a:buNone/>
              <a:defRPr sz="2342"/>
            </a:lvl8pPr>
            <a:lvl9pPr marL="4282318" indent="0">
              <a:buNone/>
              <a:defRPr sz="2342"/>
            </a:lvl9pPr>
          </a:lstStyle>
          <a:p>
            <a:r>
              <a:rPr lang="ja-JP" altLang="en-US"/>
              <a:t>図を追加</a:t>
            </a:r>
            <a:endParaRPr lang="en-US" dirty="0"/>
          </a:p>
        </p:txBody>
      </p:sp>
      <p:sp>
        <p:nvSpPr>
          <p:cNvPr id="4" name="Text Placeholder 3"/>
          <p:cNvSpPr>
            <a:spLocks noGrp="1"/>
          </p:cNvSpPr>
          <p:nvPr>
            <p:ph type="body" sz="half" idx="2"/>
          </p:nvPr>
        </p:nvSpPr>
        <p:spPr>
          <a:xfrm>
            <a:off x="737439" y="4536758"/>
            <a:ext cx="3452996" cy="8404904"/>
          </a:xfrm>
        </p:spPr>
        <p:txBody>
          <a:bodyPr/>
          <a:lstStyle>
            <a:lvl1pPr marL="0" indent="0">
              <a:buNone/>
              <a:defRPr sz="1873"/>
            </a:lvl1pPr>
            <a:lvl2pPr marL="535290" indent="0">
              <a:buNone/>
              <a:defRPr sz="1639"/>
            </a:lvl2pPr>
            <a:lvl3pPr marL="1070580" indent="0">
              <a:buNone/>
              <a:defRPr sz="1405"/>
            </a:lvl3pPr>
            <a:lvl4pPr marL="1605869" indent="0">
              <a:buNone/>
              <a:defRPr sz="1171"/>
            </a:lvl4pPr>
            <a:lvl5pPr marL="2141159" indent="0">
              <a:buNone/>
              <a:defRPr sz="1171"/>
            </a:lvl5pPr>
            <a:lvl6pPr marL="2676449" indent="0">
              <a:buNone/>
              <a:defRPr sz="1171"/>
            </a:lvl6pPr>
            <a:lvl7pPr marL="3211739" indent="0">
              <a:buNone/>
              <a:defRPr sz="1171"/>
            </a:lvl7pPr>
            <a:lvl8pPr marL="3747028" indent="0">
              <a:buNone/>
              <a:defRPr sz="1171"/>
            </a:lvl8pPr>
            <a:lvl9pPr marL="4282318" indent="0">
              <a:buNone/>
              <a:defRPr sz="117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43CA487-7C9D-4F78-9E36-10AE0D80195F}" type="datetimeFigureOut">
              <a:rPr kumimoji="1" lang="ja-JP" altLang="en-US" smtClean="0"/>
              <a:t>2024/12/25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64654DD-FCF4-49CA-89D5-FB39B6FB6709}" type="slidenum">
              <a:rPr kumimoji="1" lang="ja-JP" altLang="en-US" smtClean="0"/>
              <a:t>‹#›</a:t>
            </a:fld>
            <a:endParaRPr kumimoji="1" lang="ja-JP" altLang="en-US"/>
          </a:p>
        </p:txBody>
      </p:sp>
    </p:spTree>
    <p:extLst>
      <p:ext uri="{BB962C8B-B14F-4D97-AF65-F5344CB8AC3E}">
        <p14:creationId xmlns:p14="http://schemas.microsoft.com/office/powerpoint/2010/main" val="2567894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6045" y="805138"/>
            <a:ext cx="9234011" cy="2922989"/>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045" y="4025672"/>
            <a:ext cx="9234011" cy="959510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6044" y="14016344"/>
            <a:ext cx="2408873" cy="805134"/>
          </a:xfrm>
          <a:prstGeom prst="rect">
            <a:avLst/>
          </a:prstGeom>
        </p:spPr>
        <p:txBody>
          <a:bodyPr vert="horz" lIns="91440" tIns="45720" rIns="91440" bIns="45720" rtlCol="0" anchor="ctr"/>
          <a:lstStyle>
            <a:lvl1pPr algn="l">
              <a:defRPr sz="1405">
                <a:solidFill>
                  <a:schemeClr val="tx1">
                    <a:tint val="75000"/>
                  </a:schemeClr>
                </a:solidFill>
              </a:defRPr>
            </a:lvl1pPr>
          </a:lstStyle>
          <a:p>
            <a:fld id="{343CA487-7C9D-4F78-9E36-10AE0D80195F}" type="datetimeFigureOut">
              <a:rPr kumimoji="1" lang="ja-JP" altLang="en-US" smtClean="0"/>
              <a:t>2024/12/25</a:t>
            </a:fld>
            <a:endParaRPr kumimoji="1" lang="ja-JP" altLang="en-US"/>
          </a:p>
        </p:txBody>
      </p:sp>
      <p:sp>
        <p:nvSpPr>
          <p:cNvPr id="5" name="Footer Placeholder 4"/>
          <p:cNvSpPr>
            <a:spLocks noGrp="1"/>
          </p:cNvSpPr>
          <p:nvPr>
            <p:ph type="ftr" sz="quarter" idx="3"/>
          </p:nvPr>
        </p:nvSpPr>
        <p:spPr>
          <a:xfrm>
            <a:off x="3546396" y="14016344"/>
            <a:ext cx="3613309" cy="805134"/>
          </a:xfrm>
          <a:prstGeom prst="rect">
            <a:avLst/>
          </a:prstGeom>
        </p:spPr>
        <p:txBody>
          <a:bodyPr vert="horz" lIns="91440" tIns="45720" rIns="91440" bIns="45720" rtlCol="0" anchor="ctr"/>
          <a:lstStyle>
            <a:lvl1pPr algn="ctr">
              <a:defRPr sz="140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61183" y="14016344"/>
            <a:ext cx="2408873" cy="805134"/>
          </a:xfrm>
          <a:prstGeom prst="rect">
            <a:avLst/>
          </a:prstGeom>
        </p:spPr>
        <p:txBody>
          <a:bodyPr vert="horz" lIns="91440" tIns="45720" rIns="91440" bIns="45720" rtlCol="0" anchor="ctr"/>
          <a:lstStyle>
            <a:lvl1pPr algn="r">
              <a:defRPr sz="1405">
                <a:solidFill>
                  <a:schemeClr val="tx1">
                    <a:tint val="75000"/>
                  </a:schemeClr>
                </a:solidFill>
              </a:defRPr>
            </a:lvl1pPr>
          </a:lstStyle>
          <a:p>
            <a:fld id="{964654DD-FCF4-49CA-89D5-FB39B6FB6709}" type="slidenum">
              <a:rPr kumimoji="1" lang="ja-JP" altLang="en-US" smtClean="0"/>
              <a:t>‹#›</a:t>
            </a:fld>
            <a:endParaRPr kumimoji="1" lang="ja-JP" altLang="en-US"/>
          </a:p>
        </p:txBody>
      </p:sp>
    </p:spTree>
    <p:extLst>
      <p:ext uri="{BB962C8B-B14F-4D97-AF65-F5344CB8AC3E}">
        <p14:creationId xmlns:p14="http://schemas.microsoft.com/office/powerpoint/2010/main" val="414669108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070580" rtl="0" eaLnBrk="1" latinLnBrk="0" hangingPunct="1">
        <a:lnSpc>
          <a:spcPct val="90000"/>
        </a:lnSpc>
        <a:spcBef>
          <a:spcPct val="0"/>
        </a:spcBef>
        <a:buNone/>
        <a:defRPr kumimoji="1" sz="5152" kern="1200">
          <a:solidFill>
            <a:schemeClr val="tx1"/>
          </a:solidFill>
          <a:latin typeface="+mj-lt"/>
          <a:ea typeface="+mj-ea"/>
          <a:cs typeface="+mj-cs"/>
        </a:defRPr>
      </a:lvl1pPr>
    </p:titleStyle>
    <p:bodyStyle>
      <a:lvl1pPr marL="267645" indent="-267645" algn="l" defTabSz="1070580" rtl="0" eaLnBrk="1" latinLnBrk="0" hangingPunct="1">
        <a:lnSpc>
          <a:spcPct val="90000"/>
        </a:lnSpc>
        <a:spcBef>
          <a:spcPts val="1171"/>
        </a:spcBef>
        <a:buFont typeface="Arial" panose="020B0604020202020204" pitchFamily="34" charset="0"/>
        <a:buChar char="•"/>
        <a:defRPr kumimoji="1" sz="3278" kern="1200">
          <a:solidFill>
            <a:schemeClr val="tx1"/>
          </a:solidFill>
          <a:latin typeface="+mn-lt"/>
          <a:ea typeface="+mn-ea"/>
          <a:cs typeface="+mn-cs"/>
        </a:defRPr>
      </a:lvl1pPr>
      <a:lvl2pPr marL="802935" indent="-267645" algn="l" defTabSz="1070580" rtl="0" eaLnBrk="1" latinLnBrk="0" hangingPunct="1">
        <a:lnSpc>
          <a:spcPct val="90000"/>
        </a:lnSpc>
        <a:spcBef>
          <a:spcPts val="585"/>
        </a:spcBef>
        <a:buFont typeface="Arial" panose="020B0604020202020204" pitchFamily="34" charset="0"/>
        <a:buChar char="•"/>
        <a:defRPr kumimoji="1" sz="2810" kern="1200">
          <a:solidFill>
            <a:schemeClr val="tx1"/>
          </a:solidFill>
          <a:latin typeface="+mn-lt"/>
          <a:ea typeface="+mn-ea"/>
          <a:cs typeface="+mn-cs"/>
        </a:defRPr>
      </a:lvl2pPr>
      <a:lvl3pPr marL="1338224" indent="-267645" algn="l" defTabSz="1070580" rtl="0" eaLnBrk="1" latinLnBrk="0" hangingPunct="1">
        <a:lnSpc>
          <a:spcPct val="90000"/>
        </a:lnSpc>
        <a:spcBef>
          <a:spcPts val="585"/>
        </a:spcBef>
        <a:buFont typeface="Arial" panose="020B0604020202020204" pitchFamily="34" charset="0"/>
        <a:buChar char="•"/>
        <a:defRPr kumimoji="1" sz="2342" kern="1200">
          <a:solidFill>
            <a:schemeClr val="tx1"/>
          </a:solidFill>
          <a:latin typeface="+mn-lt"/>
          <a:ea typeface="+mn-ea"/>
          <a:cs typeface="+mn-cs"/>
        </a:defRPr>
      </a:lvl3pPr>
      <a:lvl4pPr marL="1873514" indent="-267645" algn="l" defTabSz="1070580" rtl="0" eaLnBrk="1" latinLnBrk="0" hangingPunct="1">
        <a:lnSpc>
          <a:spcPct val="90000"/>
        </a:lnSpc>
        <a:spcBef>
          <a:spcPts val="585"/>
        </a:spcBef>
        <a:buFont typeface="Arial" panose="020B0604020202020204" pitchFamily="34" charset="0"/>
        <a:buChar char="•"/>
        <a:defRPr kumimoji="1" sz="2107" kern="1200">
          <a:solidFill>
            <a:schemeClr val="tx1"/>
          </a:solidFill>
          <a:latin typeface="+mn-lt"/>
          <a:ea typeface="+mn-ea"/>
          <a:cs typeface="+mn-cs"/>
        </a:defRPr>
      </a:lvl4pPr>
      <a:lvl5pPr marL="2408804" indent="-267645" algn="l" defTabSz="1070580" rtl="0" eaLnBrk="1" latinLnBrk="0" hangingPunct="1">
        <a:lnSpc>
          <a:spcPct val="90000"/>
        </a:lnSpc>
        <a:spcBef>
          <a:spcPts val="585"/>
        </a:spcBef>
        <a:buFont typeface="Arial" panose="020B0604020202020204" pitchFamily="34" charset="0"/>
        <a:buChar char="•"/>
        <a:defRPr kumimoji="1" sz="2107" kern="1200">
          <a:solidFill>
            <a:schemeClr val="tx1"/>
          </a:solidFill>
          <a:latin typeface="+mn-lt"/>
          <a:ea typeface="+mn-ea"/>
          <a:cs typeface="+mn-cs"/>
        </a:defRPr>
      </a:lvl5pPr>
      <a:lvl6pPr marL="2944094" indent="-267645" algn="l" defTabSz="1070580" rtl="0" eaLnBrk="1" latinLnBrk="0" hangingPunct="1">
        <a:lnSpc>
          <a:spcPct val="90000"/>
        </a:lnSpc>
        <a:spcBef>
          <a:spcPts val="585"/>
        </a:spcBef>
        <a:buFont typeface="Arial" panose="020B0604020202020204" pitchFamily="34" charset="0"/>
        <a:buChar char="•"/>
        <a:defRPr kumimoji="1" sz="2107" kern="1200">
          <a:solidFill>
            <a:schemeClr val="tx1"/>
          </a:solidFill>
          <a:latin typeface="+mn-lt"/>
          <a:ea typeface="+mn-ea"/>
          <a:cs typeface="+mn-cs"/>
        </a:defRPr>
      </a:lvl6pPr>
      <a:lvl7pPr marL="3479383" indent="-267645" algn="l" defTabSz="1070580" rtl="0" eaLnBrk="1" latinLnBrk="0" hangingPunct="1">
        <a:lnSpc>
          <a:spcPct val="90000"/>
        </a:lnSpc>
        <a:spcBef>
          <a:spcPts val="585"/>
        </a:spcBef>
        <a:buFont typeface="Arial" panose="020B0604020202020204" pitchFamily="34" charset="0"/>
        <a:buChar char="•"/>
        <a:defRPr kumimoji="1" sz="2107" kern="1200">
          <a:solidFill>
            <a:schemeClr val="tx1"/>
          </a:solidFill>
          <a:latin typeface="+mn-lt"/>
          <a:ea typeface="+mn-ea"/>
          <a:cs typeface="+mn-cs"/>
        </a:defRPr>
      </a:lvl7pPr>
      <a:lvl8pPr marL="4014673" indent="-267645" algn="l" defTabSz="1070580" rtl="0" eaLnBrk="1" latinLnBrk="0" hangingPunct="1">
        <a:lnSpc>
          <a:spcPct val="90000"/>
        </a:lnSpc>
        <a:spcBef>
          <a:spcPts val="585"/>
        </a:spcBef>
        <a:buFont typeface="Arial" panose="020B0604020202020204" pitchFamily="34" charset="0"/>
        <a:buChar char="•"/>
        <a:defRPr kumimoji="1" sz="2107" kern="1200">
          <a:solidFill>
            <a:schemeClr val="tx1"/>
          </a:solidFill>
          <a:latin typeface="+mn-lt"/>
          <a:ea typeface="+mn-ea"/>
          <a:cs typeface="+mn-cs"/>
        </a:defRPr>
      </a:lvl8pPr>
      <a:lvl9pPr marL="4549963" indent="-267645" algn="l" defTabSz="1070580" rtl="0" eaLnBrk="1" latinLnBrk="0" hangingPunct="1">
        <a:lnSpc>
          <a:spcPct val="90000"/>
        </a:lnSpc>
        <a:spcBef>
          <a:spcPts val="585"/>
        </a:spcBef>
        <a:buFont typeface="Arial" panose="020B0604020202020204" pitchFamily="34" charset="0"/>
        <a:buChar char="•"/>
        <a:defRPr kumimoji="1" sz="2107" kern="1200">
          <a:solidFill>
            <a:schemeClr val="tx1"/>
          </a:solidFill>
          <a:latin typeface="+mn-lt"/>
          <a:ea typeface="+mn-ea"/>
          <a:cs typeface="+mn-cs"/>
        </a:defRPr>
      </a:lvl9pPr>
    </p:bodyStyle>
    <p:otherStyle>
      <a:defPPr>
        <a:defRPr lang="en-US"/>
      </a:defPPr>
      <a:lvl1pPr marL="0" algn="l" defTabSz="1070580" rtl="0" eaLnBrk="1" latinLnBrk="0" hangingPunct="1">
        <a:defRPr kumimoji="1" sz="2107" kern="1200">
          <a:solidFill>
            <a:schemeClr val="tx1"/>
          </a:solidFill>
          <a:latin typeface="+mn-lt"/>
          <a:ea typeface="+mn-ea"/>
          <a:cs typeface="+mn-cs"/>
        </a:defRPr>
      </a:lvl1pPr>
      <a:lvl2pPr marL="535290" algn="l" defTabSz="1070580" rtl="0" eaLnBrk="1" latinLnBrk="0" hangingPunct="1">
        <a:defRPr kumimoji="1" sz="2107" kern="1200">
          <a:solidFill>
            <a:schemeClr val="tx1"/>
          </a:solidFill>
          <a:latin typeface="+mn-lt"/>
          <a:ea typeface="+mn-ea"/>
          <a:cs typeface="+mn-cs"/>
        </a:defRPr>
      </a:lvl2pPr>
      <a:lvl3pPr marL="1070580" algn="l" defTabSz="1070580" rtl="0" eaLnBrk="1" latinLnBrk="0" hangingPunct="1">
        <a:defRPr kumimoji="1" sz="2107" kern="1200">
          <a:solidFill>
            <a:schemeClr val="tx1"/>
          </a:solidFill>
          <a:latin typeface="+mn-lt"/>
          <a:ea typeface="+mn-ea"/>
          <a:cs typeface="+mn-cs"/>
        </a:defRPr>
      </a:lvl3pPr>
      <a:lvl4pPr marL="1605869" algn="l" defTabSz="1070580" rtl="0" eaLnBrk="1" latinLnBrk="0" hangingPunct="1">
        <a:defRPr kumimoji="1" sz="2107" kern="1200">
          <a:solidFill>
            <a:schemeClr val="tx1"/>
          </a:solidFill>
          <a:latin typeface="+mn-lt"/>
          <a:ea typeface="+mn-ea"/>
          <a:cs typeface="+mn-cs"/>
        </a:defRPr>
      </a:lvl4pPr>
      <a:lvl5pPr marL="2141159" algn="l" defTabSz="1070580" rtl="0" eaLnBrk="1" latinLnBrk="0" hangingPunct="1">
        <a:defRPr kumimoji="1" sz="2107" kern="1200">
          <a:solidFill>
            <a:schemeClr val="tx1"/>
          </a:solidFill>
          <a:latin typeface="+mn-lt"/>
          <a:ea typeface="+mn-ea"/>
          <a:cs typeface="+mn-cs"/>
        </a:defRPr>
      </a:lvl5pPr>
      <a:lvl6pPr marL="2676449" algn="l" defTabSz="1070580" rtl="0" eaLnBrk="1" latinLnBrk="0" hangingPunct="1">
        <a:defRPr kumimoji="1" sz="2107" kern="1200">
          <a:solidFill>
            <a:schemeClr val="tx1"/>
          </a:solidFill>
          <a:latin typeface="+mn-lt"/>
          <a:ea typeface="+mn-ea"/>
          <a:cs typeface="+mn-cs"/>
        </a:defRPr>
      </a:lvl6pPr>
      <a:lvl7pPr marL="3211739" algn="l" defTabSz="1070580" rtl="0" eaLnBrk="1" latinLnBrk="0" hangingPunct="1">
        <a:defRPr kumimoji="1" sz="2107" kern="1200">
          <a:solidFill>
            <a:schemeClr val="tx1"/>
          </a:solidFill>
          <a:latin typeface="+mn-lt"/>
          <a:ea typeface="+mn-ea"/>
          <a:cs typeface="+mn-cs"/>
        </a:defRPr>
      </a:lvl7pPr>
      <a:lvl8pPr marL="3747028" algn="l" defTabSz="1070580" rtl="0" eaLnBrk="1" latinLnBrk="0" hangingPunct="1">
        <a:defRPr kumimoji="1" sz="2107" kern="1200">
          <a:solidFill>
            <a:schemeClr val="tx1"/>
          </a:solidFill>
          <a:latin typeface="+mn-lt"/>
          <a:ea typeface="+mn-ea"/>
          <a:cs typeface="+mn-cs"/>
        </a:defRPr>
      </a:lvl8pPr>
      <a:lvl9pPr marL="4282318" algn="l" defTabSz="1070580" rtl="0" eaLnBrk="1" latinLnBrk="0" hangingPunct="1">
        <a:defRPr kumimoji="1" sz="210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正方形/長方形 1"/>
          <p:cNvSpPr/>
          <p:nvPr/>
        </p:nvSpPr>
        <p:spPr>
          <a:xfrm>
            <a:off x="547256" y="430291"/>
            <a:ext cx="9550400" cy="255269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chemeClr val="bg1"/>
                </a:solidFill>
                <a:latin typeface="メイリオ" panose="020B0604030504040204" pitchFamily="50" charset="-128"/>
                <a:ea typeface="メイリオ" panose="020B0604030504040204" pitchFamily="50" charset="-128"/>
              </a:rPr>
              <a:t>　厚木市居住支援協議会</a:t>
            </a:r>
            <a:endParaRPr kumimoji="1" lang="en-US" altLang="ja-JP" sz="2000" dirty="0">
              <a:solidFill>
                <a:schemeClr val="bg1"/>
              </a:solidFill>
              <a:latin typeface="メイリオ" panose="020B0604030504040204" pitchFamily="50" charset="-128"/>
              <a:ea typeface="メイリオ" panose="020B0604030504040204" pitchFamily="50" charset="-128"/>
            </a:endParaRPr>
          </a:p>
          <a:p>
            <a:endParaRPr kumimoji="1" lang="en-US" altLang="ja-JP" sz="1050" dirty="0">
              <a:solidFill>
                <a:schemeClr val="bg1"/>
              </a:solidFill>
              <a:latin typeface="メイリオ" panose="020B0604030504040204" pitchFamily="50" charset="-128"/>
              <a:ea typeface="メイリオ" panose="020B0604030504040204" pitchFamily="50" charset="-128"/>
            </a:endParaRPr>
          </a:p>
          <a:p>
            <a:pPr algn="ctr"/>
            <a:r>
              <a:rPr kumimoji="1" lang="ja-JP" altLang="en-US" sz="4400" dirty="0">
                <a:solidFill>
                  <a:schemeClr val="bg1"/>
                </a:solidFill>
                <a:latin typeface="メイリオ" panose="020B0604030504040204" pitchFamily="50" charset="-128"/>
                <a:ea typeface="メイリオ" panose="020B0604030504040204" pitchFamily="50" charset="-128"/>
              </a:rPr>
              <a:t>困ったときに頼れる関係を築こう</a:t>
            </a:r>
            <a:endParaRPr kumimoji="1" lang="en-US" altLang="ja-JP" sz="4400" dirty="0">
              <a:solidFill>
                <a:schemeClr val="bg1"/>
              </a:solidFill>
              <a:latin typeface="メイリオ" panose="020B0604030504040204" pitchFamily="50" charset="-128"/>
              <a:ea typeface="メイリオ" panose="020B0604030504040204" pitchFamily="50" charset="-128"/>
            </a:endParaRPr>
          </a:p>
          <a:p>
            <a:pPr algn="ctr"/>
            <a:r>
              <a:rPr lang="ja-JP" altLang="en-US" sz="4000" dirty="0">
                <a:solidFill>
                  <a:schemeClr val="bg1"/>
                </a:solidFill>
                <a:latin typeface="メイリオ" panose="020B0604030504040204" pitchFamily="50" charset="-128"/>
                <a:ea typeface="メイリオ" panose="020B0604030504040204" pitchFamily="50" charset="-128"/>
              </a:rPr>
              <a:t>皆で支援策を考える</a:t>
            </a:r>
          </a:p>
          <a:p>
            <a:pPr algn="ctr"/>
            <a:r>
              <a:rPr kumimoji="1" lang="ja-JP" altLang="en-US" sz="2400" dirty="0">
                <a:solidFill>
                  <a:schemeClr val="bg1"/>
                </a:solidFill>
                <a:latin typeface="メイリオ" panose="020B0604030504040204" pitchFamily="50" charset="-128"/>
                <a:ea typeface="メイリオ" panose="020B0604030504040204" pitchFamily="50" charset="-128"/>
              </a:rPr>
              <a:t>～貸主・不動産関係者と福祉関係者の合同研修会～</a:t>
            </a:r>
            <a:endParaRPr kumimoji="1" lang="en-US" altLang="ja-JP" sz="2400" dirty="0">
              <a:solidFill>
                <a:schemeClr val="bg1"/>
              </a:solidFill>
              <a:latin typeface="メイリオ" panose="020B0604030504040204" pitchFamily="50" charset="-128"/>
              <a:ea typeface="メイリオ" panose="020B0604030504040204" pitchFamily="50" charset="-128"/>
            </a:endParaRPr>
          </a:p>
        </p:txBody>
      </p:sp>
      <p:grpSp>
        <p:nvGrpSpPr>
          <p:cNvPr id="6" name="グループ化 5"/>
          <p:cNvGrpSpPr/>
          <p:nvPr/>
        </p:nvGrpSpPr>
        <p:grpSpPr>
          <a:xfrm>
            <a:off x="547255" y="5059940"/>
            <a:ext cx="9550402" cy="2979201"/>
            <a:chOff x="561440" y="5066057"/>
            <a:chExt cx="9778999" cy="2979201"/>
          </a:xfrm>
        </p:grpSpPr>
        <p:sp>
          <p:nvSpPr>
            <p:cNvPr id="3" name="正方形/長方形 2"/>
            <p:cNvSpPr/>
            <p:nvPr/>
          </p:nvSpPr>
          <p:spPr>
            <a:xfrm>
              <a:off x="561440" y="5066057"/>
              <a:ext cx="9778999" cy="2979201"/>
            </a:xfrm>
            <a:prstGeom prst="rect">
              <a:avLst/>
            </a:prstGeom>
            <a:solidFill>
              <a:schemeClr val="accent6">
                <a:lumMod val="20000"/>
                <a:lumOff val="80000"/>
              </a:schemeClr>
            </a:solidFill>
            <a:ln w="12700" cmpd="tri">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00" dirty="0">
                <a:solidFill>
                  <a:schemeClr val="tx1"/>
                </a:solidFill>
                <a:latin typeface="メイリオ" panose="020B0604030504040204" pitchFamily="50" charset="-128"/>
                <a:ea typeface="メイリオ" panose="020B0604030504040204" pitchFamily="50" charset="-128"/>
              </a:endParaRPr>
            </a:p>
            <a:p>
              <a:r>
                <a:rPr lang="ja-JP" altLang="en-US" sz="2800" dirty="0">
                  <a:solidFill>
                    <a:schemeClr val="tx1"/>
                  </a:solidFill>
                  <a:latin typeface="メイリオ" panose="020B0604030504040204" pitchFamily="50" charset="-128"/>
                  <a:ea typeface="メイリオ" panose="020B0604030504040204" pitchFamily="50" charset="-128"/>
                </a:rPr>
                <a:t> </a:t>
              </a:r>
              <a:r>
                <a:rPr lang="ja-JP" altLang="en-US" sz="2600" dirty="0">
                  <a:solidFill>
                    <a:schemeClr val="tx1"/>
                  </a:solidFill>
                  <a:latin typeface="メイリオ" panose="020B0604030504040204" pitchFamily="50" charset="-128"/>
                  <a:ea typeface="メイリオ" panose="020B0604030504040204" pitchFamily="50" charset="-128"/>
                </a:rPr>
                <a:t>開催日時：</a:t>
              </a:r>
              <a:r>
                <a:rPr kumimoji="1" lang="ja-JP" altLang="en-US" sz="2600" dirty="0">
                  <a:solidFill>
                    <a:schemeClr val="tx1"/>
                  </a:solidFill>
                  <a:latin typeface="メイリオ" panose="020B0604030504040204" pitchFamily="50" charset="-128"/>
                  <a:ea typeface="メイリオ" panose="020B0604030504040204" pitchFamily="50" charset="-128"/>
                </a:rPr>
                <a:t>令和７年１月</a:t>
              </a:r>
              <a:r>
                <a:rPr kumimoji="1" lang="en-US" altLang="ja-JP" sz="2600" dirty="0">
                  <a:solidFill>
                    <a:schemeClr val="tx1"/>
                  </a:solidFill>
                  <a:latin typeface="メイリオ" panose="020B0604030504040204" pitchFamily="50" charset="-128"/>
                  <a:ea typeface="メイリオ" panose="020B0604030504040204" pitchFamily="50" charset="-128"/>
                </a:rPr>
                <a:t>28</a:t>
              </a:r>
              <a:r>
                <a:rPr kumimoji="1" lang="ja-JP" altLang="en-US" sz="2600" dirty="0">
                  <a:solidFill>
                    <a:schemeClr val="tx1"/>
                  </a:solidFill>
                  <a:latin typeface="メイリオ" panose="020B0604030504040204" pitchFamily="50" charset="-128"/>
                  <a:ea typeface="メイリオ" panose="020B0604030504040204" pitchFamily="50" charset="-128"/>
                </a:rPr>
                <a:t>日</a:t>
              </a:r>
              <a:r>
                <a:rPr kumimoji="1" lang="en-US" altLang="ja-JP" sz="2600" dirty="0">
                  <a:solidFill>
                    <a:schemeClr val="tx1"/>
                  </a:solidFill>
                  <a:latin typeface="メイリオ" panose="020B0604030504040204" pitchFamily="50" charset="-128"/>
                  <a:ea typeface="メイリオ" panose="020B0604030504040204" pitchFamily="50" charset="-128"/>
                </a:rPr>
                <a:t>(</a:t>
              </a:r>
              <a:r>
                <a:rPr kumimoji="1" lang="ja-JP" altLang="en-US" sz="2600" dirty="0">
                  <a:solidFill>
                    <a:schemeClr val="tx1"/>
                  </a:solidFill>
                  <a:latin typeface="メイリオ" panose="020B0604030504040204" pitchFamily="50" charset="-128"/>
                  <a:ea typeface="メイリオ" panose="020B0604030504040204" pitchFamily="50" charset="-128"/>
                </a:rPr>
                <a:t>火</a:t>
              </a:r>
              <a:r>
                <a:rPr kumimoji="1" lang="en-US" altLang="ja-JP" sz="2600" dirty="0">
                  <a:solidFill>
                    <a:schemeClr val="tx1"/>
                  </a:solidFill>
                  <a:latin typeface="メイリオ" panose="020B0604030504040204" pitchFamily="50" charset="-128"/>
                  <a:ea typeface="メイリオ" panose="020B0604030504040204" pitchFamily="50" charset="-128"/>
                </a:rPr>
                <a:t>) 14</a:t>
              </a:r>
              <a:r>
                <a:rPr kumimoji="1" lang="ja-JP" altLang="en-US" sz="2600" dirty="0">
                  <a:solidFill>
                    <a:schemeClr val="tx1"/>
                  </a:solidFill>
                  <a:latin typeface="メイリオ" panose="020B0604030504040204" pitchFamily="50" charset="-128"/>
                  <a:ea typeface="メイリオ" panose="020B0604030504040204" pitchFamily="50" charset="-128"/>
                </a:rPr>
                <a:t>：</a:t>
              </a:r>
              <a:r>
                <a:rPr kumimoji="1" lang="en-US" altLang="ja-JP" sz="2600" dirty="0">
                  <a:solidFill>
                    <a:schemeClr val="tx1"/>
                  </a:solidFill>
                  <a:latin typeface="メイリオ" panose="020B0604030504040204" pitchFamily="50" charset="-128"/>
                  <a:ea typeface="メイリオ" panose="020B0604030504040204" pitchFamily="50" charset="-128"/>
                </a:rPr>
                <a:t>00</a:t>
              </a:r>
              <a:r>
                <a:rPr kumimoji="1" lang="ja-JP" altLang="en-US" sz="2600" dirty="0">
                  <a:solidFill>
                    <a:schemeClr val="tx1"/>
                  </a:solidFill>
                  <a:latin typeface="メイリオ" panose="020B0604030504040204" pitchFamily="50" charset="-128"/>
                  <a:ea typeface="メイリオ" panose="020B0604030504040204" pitchFamily="50" charset="-128"/>
                </a:rPr>
                <a:t>～</a:t>
              </a:r>
              <a:r>
                <a:rPr kumimoji="1" lang="en-US" altLang="ja-JP" sz="2600" dirty="0">
                  <a:solidFill>
                    <a:schemeClr val="tx1"/>
                  </a:solidFill>
                  <a:latin typeface="メイリオ" panose="020B0604030504040204" pitchFamily="50" charset="-128"/>
                  <a:ea typeface="メイリオ" panose="020B0604030504040204" pitchFamily="50" charset="-128"/>
                </a:rPr>
                <a:t>16</a:t>
              </a:r>
              <a:r>
                <a:rPr kumimoji="1" lang="ja-JP" altLang="en-US" sz="2600" dirty="0">
                  <a:solidFill>
                    <a:schemeClr val="tx1"/>
                  </a:solidFill>
                  <a:latin typeface="メイリオ" panose="020B0604030504040204" pitchFamily="50" charset="-128"/>
                  <a:ea typeface="メイリオ" panose="020B0604030504040204" pitchFamily="50" charset="-128"/>
                </a:rPr>
                <a:t>：</a:t>
              </a:r>
              <a:r>
                <a:rPr kumimoji="1" lang="en-US" altLang="ja-JP" sz="2600" dirty="0">
                  <a:solidFill>
                    <a:schemeClr val="tx1"/>
                  </a:solidFill>
                  <a:latin typeface="メイリオ" panose="020B0604030504040204" pitchFamily="50" charset="-128"/>
                  <a:ea typeface="メイリオ" panose="020B0604030504040204" pitchFamily="50" charset="-128"/>
                </a:rPr>
                <a:t>30</a:t>
              </a:r>
            </a:p>
            <a:p>
              <a:r>
                <a:rPr lang="ja-JP" altLang="en-US" sz="2600" dirty="0">
                  <a:solidFill>
                    <a:schemeClr val="tx1"/>
                  </a:solidFill>
                  <a:latin typeface="メイリオ" panose="020B0604030504040204" pitchFamily="50" charset="-128"/>
                  <a:ea typeface="メイリオ" panose="020B0604030504040204" pitchFamily="50" charset="-128"/>
                </a:rPr>
                <a:t> </a:t>
              </a:r>
              <a:r>
                <a:rPr kumimoji="1" lang="ja-JP" altLang="en-US" sz="2600" dirty="0">
                  <a:solidFill>
                    <a:schemeClr val="tx1"/>
                  </a:solidFill>
                  <a:latin typeface="メイリオ" panose="020B0604030504040204" pitchFamily="50" charset="-128"/>
                  <a:ea typeface="メイリオ" panose="020B0604030504040204" pitchFamily="50" charset="-128"/>
                </a:rPr>
                <a:t>会　場  ：あつぎ市民交流プラザ６階　ルーム</a:t>
              </a:r>
              <a:r>
                <a:rPr kumimoji="1" lang="en-US" altLang="ja-JP" sz="2600" dirty="0">
                  <a:solidFill>
                    <a:schemeClr val="tx1"/>
                  </a:solidFill>
                  <a:latin typeface="メイリオ" panose="020B0604030504040204" pitchFamily="50" charset="-128"/>
                  <a:ea typeface="メイリオ" panose="020B0604030504040204" pitchFamily="50" charset="-128"/>
                </a:rPr>
                <a:t>606</a:t>
              </a:r>
              <a:r>
                <a:rPr kumimoji="1" lang="ja-JP" altLang="en-US" sz="2600" dirty="0">
                  <a:solidFill>
                    <a:schemeClr val="tx1"/>
                  </a:solidFill>
                  <a:latin typeface="メイリオ" panose="020B0604030504040204" pitchFamily="50" charset="-128"/>
                  <a:ea typeface="メイリオ" panose="020B0604030504040204" pitchFamily="50" charset="-128"/>
                </a:rPr>
                <a:t>・</a:t>
              </a:r>
              <a:r>
                <a:rPr kumimoji="1" lang="en-US" altLang="ja-JP" sz="2600" dirty="0">
                  <a:solidFill>
                    <a:schemeClr val="tx1"/>
                  </a:solidFill>
                  <a:latin typeface="メイリオ" panose="020B0604030504040204" pitchFamily="50" charset="-128"/>
                  <a:ea typeface="メイリオ" panose="020B0604030504040204" pitchFamily="50" charset="-128"/>
                </a:rPr>
                <a:t>607</a:t>
              </a:r>
              <a:r>
                <a:rPr kumimoji="1" lang="ja-JP" altLang="en-US" sz="2600" dirty="0">
                  <a:solidFill>
                    <a:schemeClr val="tx1"/>
                  </a:solidFill>
                  <a:latin typeface="メイリオ" panose="020B0604030504040204" pitchFamily="50" charset="-128"/>
                  <a:ea typeface="メイリオ" panose="020B0604030504040204" pitchFamily="50" charset="-128"/>
                </a:rPr>
                <a:t>　　</a:t>
              </a:r>
              <a:endParaRPr kumimoji="1" lang="en-US" altLang="ja-JP" sz="2600" dirty="0">
                <a:solidFill>
                  <a:schemeClr val="tx1"/>
                </a:solidFill>
                <a:latin typeface="メイリオ" panose="020B0604030504040204" pitchFamily="50" charset="-128"/>
                <a:ea typeface="メイリオ" panose="020B0604030504040204" pitchFamily="50" charset="-128"/>
              </a:endParaRPr>
            </a:p>
            <a:p>
              <a:r>
                <a:rPr lang="ja-JP" altLang="en-US" sz="2600" dirty="0">
                  <a:solidFill>
                    <a:schemeClr val="tx1"/>
                  </a:solidFill>
                  <a:latin typeface="メイリオ" panose="020B0604030504040204" pitchFamily="50" charset="-128"/>
                  <a:ea typeface="メイリオ" panose="020B0604030504040204" pitchFamily="50" charset="-128"/>
                </a:rPr>
                <a:t> 対　象  ：貸主・不動産事業者、福祉関係者</a:t>
              </a:r>
              <a:endParaRPr lang="en-US" altLang="ja-JP" sz="2600" dirty="0">
                <a:solidFill>
                  <a:schemeClr val="tx1"/>
                </a:solidFill>
                <a:latin typeface="メイリオ" panose="020B0604030504040204" pitchFamily="50" charset="-128"/>
                <a:ea typeface="メイリオ" panose="020B0604030504040204" pitchFamily="50" charset="-128"/>
              </a:endParaRPr>
            </a:p>
            <a:p>
              <a:r>
                <a:rPr lang="ja-JP" altLang="en-US" sz="2600" dirty="0">
                  <a:solidFill>
                    <a:schemeClr val="tx1"/>
                  </a:solidFill>
                  <a:latin typeface="メイリオ" panose="020B0604030504040204" pitchFamily="50" charset="-128"/>
                  <a:ea typeface="メイリオ" panose="020B0604030504040204" pitchFamily="50" charset="-128"/>
                </a:rPr>
                <a:t>　　　　　行政の居住支援担当者等</a:t>
              </a:r>
              <a:endParaRPr lang="en-US" altLang="ja-JP" sz="2600" dirty="0">
                <a:solidFill>
                  <a:schemeClr val="tx1"/>
                </a:solidFill>
                <a:latin typeface="メイリオ" panose="020B0604030504040204" pitchFamily="50" charset="-128"/>
                <a:ea typeface="メイリオ" panose="020B0604030504040204" pitchFamily="50" charset="-128"/>
              </a:endParaRPr>
            </a:p>
            <a:p>
              <a:r>
                <a:rPr lang="ja-JP" altLang="en-US" sz="2600" dirty="0">
                  <a:solidFill>
                    <a:schemeClr val="tx1"/>
                  </a:solidFill>
                  <a:latin typeface="メイリオ" panose="020B0604030504040204" pitchFamily="50" charset="-128"/>
                  <a:ea typeface="メイリオ" panose="020B0604030504040204" pitchFamily="50" charset="-128"/>
                </a:rPr>
                <a:t> 定　員  ：</a:t>
              </a:r>
              <a:r>
                <a:rPr lang="en-US" altLang="ja-JP" sz="2600" dirty="0">
                  <a:solidFill>
                    <a:schemeClr val="tx1"/>
                  </a:solidFill>
                  <a:latin typeface="メイリオ" panose="020B0604030504040204" pitchFamily="50" charset="-128"/>
                  <a:ea typeface="メイリオ" panose="020B0604030504040204" pitchFamily="50" charset="-128"/>
                </a:rPr>
                <a:t>30</a:t>
              </a:r>
              <a:r>
                <a:rPr lang="ja-JP" altLang="en-US" sz="2600" dirty="0">
                  <a:solidFill>
                    <a:schemeClr val="tx1"/>
                  </a:solidFill>
                  <a:latin typeface="メイリオ" panose="020B0604030504040204" pitchFamily="50" charset="-128"/>
                  <a:ea typeface="メイリオ" panose="020B0604030504040204" pitchFamily="50" charset="-128"/>
                </a:rPr>
                <a:t>名（事前予約制・先着順）</a:t>
              </a:r>
              <a:endParaRPr lang="en-US" altLang="ja-JP" sz="2600" dirty="0">
                <a:solidFill>
                  <a:schemeClr val="tx1"/>
                </a:solidFill>
                <a:latin typeface="メイリオ" panose="020B0604030504040204" pitchFamily="50" charset="-128"/>
                <a:ea typeface="メイリオ" panose="020B0604030504040204" pitchFamily="50" charset="-128"/>
              </a:endParaRPr>
            </a:p>
            <a:p>
              <a:r>
                <a:rPr lang="ja-JP" altLang="en-US" sz="2600" dirty="0">
                  <a:solidFill>
                    <a:schemeClr val="tx1"/>
                  </a:solidFill>
                  <a:latin typeface="メイリオ" panose="020B0604030504040204" pitchFamily="50" charset="-128"/>
                  <a:ea typeface="メイリオ" panose="020B0604030504040204" pitchFamily="50" charset="-128"/>
                </a:rPr>
                <a:t>　　　　　</a:t>
              </a:r>
              <a:r>
                <a:rPr lang="en-US" altLang="ja-JP" sz="2600" dirty="0">
                  <a:solidFill>
                    <a:schemeClr val="tx1"/>
                  </a:solidFill>
                  <a:latin typeface="メイリオ" panose="020B0604030504040204" pitchFamily="50" charset="-128"/>
                  <a:ea typeface="メイリオ" panose="020B0604030504040204" pitchFamily="50" charset="-128"/>
                </a:rPr>
                <a:t>※</a:t>
              </a:r>
              <a:r>
                <a:rPr lang="ja-JP" altLang="en-US" sz="2600" dirty="0">
                  <a:solidFill>
                    <a:schemeClr val="tx1"/>
                  </a:solidFill>
                  <a:latin typeface="メイリオ" panose="020B0604030504040204" pitchFamily="50" charset="-128"/>
                  <a:ea typeface="メイリオ" panose="020B0604030504040204" pitchFamily="50" charset="-128"/>
                </a:rPr>
                <a:t>裏面申込書</a:t>
              </a:r>
              <a:endParaRPr lang="en-US" altLang="ja-JP" sz="2600" dirty="0">
                <a:solidFill>
                  <a:schemeClr val="tx1"/>
                </a:solidFill>
                <a:latin typeface="メイリオ" panose="020B0604030504040204" pitchFamily="50" charset="-128"/>
                <a:ea typeface="メイリオ" panose="020B0604030504040204" pitchFamily="50" charset="-128"/>
              </a:endParaRPr>
            </a:p>
            <a:p>
              <a:r>
                <a:rPr lang="ja-JP" altLang="en-US" sz="2600" dirty="0">
                  <a:solidFill>
                    <a:schemeClr val="tx1"/>
                  </a:solidFill>
                  <a:latin typeface="メイリオ" panose="020B0604030504040204" pitchFamily="50" charset="-128"/>
                  <a:ea typeface="メイリオ" panose="020B0604030504040204" pitchFamily="50" charset="-128"/>
                </a:rPr>
                <a:t> 主　催  ：厚木市居住支援協議会</a:t>
              </a:r>
              <a:endParaRPr lang="en-US" altLang="ja-JP" sz="2600" dirty="0">
                <a:solidFill>
                  <a:schemeClr val="tx1"/>
                </a:solidFill>
                <a:latin typeface="メイリオ" panose="020B0604030504040204" pitchFamily="50" charset="-128"/>
                <a:ea typeface="メイリオ" panose="020B0604030504040204" pitchFamily="50" charset="-128"/>
              </a:endParaRPr>
            </a:p>
          </p:txBody>
        </p:sp>
        <p:sp>
          <p:nvSpPr>
            <p:cNvPr id="4" name="円/楕円 3"/>
            <p:cNvSpPr/>
            <p:nvPr/>
          </p:nvSpPr>
          <p:spPr>
            <a:xfrm>
              <a:off x="7635127" y="6165990"/>
              <a:ext cx="2014232" cy="1561039"/>
            </a:xfrm>
            <a:prstGeom prst="ellipse">
              <a:avLst/>
            </a:prstGeom>
            <a:solidFill>
              <a:srgbClr val="66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solidFill>
                    <a:schemeClr val="bg1"/>
                  </a:solidFill>
                  <a:latin typeface="メイリオ" panose="020B0604030504040204" pitchFamily="50" charset="-128"/>
                  <a:ea typeface="メイリオ" panose="020B0604030504040204" pitchFamily="50" charset="-128"/>
                </a:rPr>
                <a:t>無料</a:t>
              </a:r>
              <a:endParaRPr kumimoji="1" lang="en-US" altLang="ja-JP" sz="3200" b="1" dirty="0">
                <a:solidFill>
                  <a:schemeClr val="bg1"/>
                </a:solidFill>
                <a:latin typeface="メイリオ" panose="020B0604030504040204" pitchFamily="50" charset="-128"/>
                <a:ea typeface="メイリオ" panose="020B0604030504040204" pitchFamily="50" charset="-128"/>
              </a:endParaRPr>
            </a:p>
            <a:p>
              <a:pPr algn="ctr"/>
              <a:r>
                <a:rPr lang="ja-JP" altLang="en-US" sz="2800" b="1" dirty="0">
                  <a:solidFill>
                    <a:schemeClr val="bg1"/>
                  </a:solidFill>
                  <a:latin typeface="メイリオ" panose="020B0604030504040204" pitchFamily="50" charset="-128"/>
                  <a:ea typeface="メイリオ" panose="020B0604030504040204" pitchFamily="50" charset="-128"/>
                </a:rPr>
                <a:t>予約制</a:t>
              </a:r>
              <a:endParaRPr kumimoji="1" lang="ja-JP" altLang="en-US" sz="2800" b="1" dirty="0">
                <a:solidFill>
                  <a:schemeClr val="bg1"/>
                </a:solidFill>
                <a:latin typeface="メイリオ" panose="020B0604030504040204" pitchFamily="50" charset="-128"/>
                <a:ea typeface="メイリオ" panose="020B0604030504040204" pitchFamily="50" charset="-128"/>
              </a:endParaRPr>
            </a:p>
          </p:txBody>
        </p:sp>
      </p:grpSp>
      <p:sp>
        <p:nvSpPr>
          <p:cNvPr id="7" name="正方形/長方形 6"/>
          <p:cNvSpPr/>
          <p:nvPr/>
        </p:nvSpPr>
        <p:spPr>
          <a:xfrm>
            <a:off x="654046" y="13279019"/>
            <a:ext cx="9550401" cy="1625600"/>
          </a:xfrm>
          <a:prstGeom prst="rect">
            <a:avLst/>
          </a:prstGeom>
          <a:solidFill>
            <a:schemeClr val="bg1"/>
          </a:solidFill>
          <a:ln w="12700" cmpd="tri">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2400" b="1" dirty="0">
                <a:solidFill>
                  <a:schemeClr val="tx1"/>
                </a:solidFill>
                <a:latin typeface="メイリオ" panose="020B0604030504040204" pitchFamily="50" charset="-128"/>
                <a:ea typeface="メイリオ" panose="020B0604030504040204" pitchFamily="50" charset="-128"/>
              </a:rPr>
              <a:t>お申込み・お問合せ</a:t>
            </a:r>
            <a:endParaRPr lang="en-US" altLang="ja-JP" sz="2400" dirty="0">
              <a:solidFill>
                <a:schemeClr val="tx1"/>
              </a:solidFill>
              <a:latin typeface="メイリオ" panose="020B0604030504040204" pitchFamily="50" charset="-128"/>
              <a:ea typeface="メイリオ" panose="020B0604030504040204" pitchFamily="50" charset="-128"/>
            </a:endParaRPr>
          </a:p>
          <a:p>
            <a:r>
              <a:rPr lang="ja-JP" altLang="en-US" sz="2400" dirty="0">
                <a:solidFill>
                  <a:schemeClr val="tx1"/>
                </a:solidFill>
                <a:latin typeface="メイリオ" panose="020B0604030504040204" pitchFamily="50" charset="-128"/>
                <a:ea typeface="メイリオ" panose="020B0604030504040204" pitchFamily="50" charset="-128"/>
              </a:rPr>
              <a:t>厚木市 居住支援協議会事務局（厚木市 住宅課 住宅政策係）</a:t>
            </a:r>
          </a:p>
          <a:p>
            <a:r>
              <a:rPr lang="ja-JP" altLang="en-US" sz="2400" dirty="0">
                <a:solidFill>
                  <a:schemeClr val="tx1"/>
                </a:solidFill>
                <a:latin typeface="メイリオ" panose="020B0604030504040204" pitchFamily="50" charset="-128"/>
                <a:ea typeface="メイリオ" panose="020B0604030504040204" pitchFamily="50" charset="-128"/>
              </a:rPr>
              <a:t>電話：</a:t>
            </a:r>
            <a:r>
              <a:rPr lang="en-US" altLang="ja-JP" sz="2400" dirty="0">
                <a:solidFill>
                  <a:schemeClr val="tx1"/>
                </a:solidFill>
                <a:latin typeface="メイリオ" panose="020B0604030504040204" pitchFamily="50" charset="-128"/>
                <a:ea typeface="メイリオ" panose="020B0604030504040204" pitchFamily="50" charset="-128"/>
              </a:rPr>
              <a:t>046-225-2330</a:t>
            </a:r>
            <a:r>
              <a:rPr lang="ja-JP" altLang="en-US" sz="2400" dirty="0">
                <a:solidFill>
                  <a:schemeClr val="tx1"/>
                </a:solidFill>
                <a:latin typeface="メイリオ" panose="020B0604030504040204" pitchFamily="50" charset="-128"/>
                <a:ea typeface="メイリオ" panose="020B0604030504040204" pitchFamily="50" charset="-128"/>
              </a:rPr>
              <a:t>（直通）　</a:t>
            </a:r>
            <a:r>
              <a:rPr lang="en-US" altLang="ja-JP" sz="2400" dirty="0">
                <a:solidFill>
                  <a:schemeClr val="tx1"/>
                </a:solidFill>
                <a:latin typeface="メイリオ" panose="020B0604030504040204" pitchFamily="50" charset="-128"/>
                <a:ea typeface="メイリオ" panose="020B0604030504040204" pitchFamily="50" charset="-128"/>
              </a:rPr>
              <a:t>FAX</a:t>
            </a:r>
            <a:r>
              <a:rPr lang="ja-JP" altLang="en-US" sz="2400" dirty="0">
                <a:solidFill>
                  <a:schemeClr val="tx1"/>
                </a:solidFill>
                <a:latin typeface="メイリオ" panose="020B0604030504040204" pitchFamily="50" charset="-128"/>
                <a:ea typeface="メイリオ" panose="020B0604030504040204" pitchFamily="50" charset="-128"/>
              </a:rPr>
              <a:t>：</a:t>
            </a:r>
            <a:r>
              <a:rPr lang="en-US" altLang="ja-JP" sz="2400" dirty="0">
                <a:solidFill>
                  <a:schemeClr val="tx1"/>
                </a:solidFill>
                <a:latin typeface="メイリオ" panose="020B0604030504040204" pitchFamily="50" charset="-128"/>
                <a:ea typeface="メイリオ" panose="020B0604030504040204" pitchFamily="50" charset="-128"/>
              </a:rPr>
              <a:t>046-224-0621</a:t>
            </a:r>
          </a:p>
          <a:p>
            <a:r>
              <a:rPr lang="ja-JP" altLang="en-US" sz="2400" dirty="0">
                <a:solidFill>
                  <a:schemeClr val="tx1"/>
                </a:solidFill>
                <a:latin typeface="メイリオ" panose="020B0604030504040204" pitchFamily="50" charset="-128"/>
                <a:ea typeface="メイリオ" panose="020B0604030504040204" pitchFamily="50" charset="-128"/>
              </a:rPr>
              <a:t>メールアドレス：</a:t>
            </a:r>
            <a:r>
              <a:rPr lang="en-US" altLang="ja-JP" sz="2400" dirty="0">
                <a:solidFill>
                  <a:schemeClr val="tx1"/>
                </a:solidFill>
                <a:latin typeface="メイリオ" panose="020B0604030504040204" pitchFamily="50" charset="-128"/>
                <a:ea typeface="メイリオ" panose="020B0604030504040204" pitchFamily="50" charset="-128"/>
              </a:rPr>
              <a:t>5550</a:t>
            </a:r>
            <a:r>
              <a:rPr lang="ja-JP" altLang="en-US" sz="2400" dirty="0">
                <a:solidFill>
                  <a:schemeClr val="tx1"/>
                </a:solidFill>
                <a:latin typeface="メイリオ" panose="020B0604030504040204" pitchFamily="50" charset="-128"/>
                <a:ea typeface="メイリオ" panose="020B0604030504040204" pitchFamily="50" charset="-128"/>
              </a:rPr>
              <a:t>＠</a:t>
            </a:r>
            <a:r>
              <a:rPr lang="en-US" altLang="ja-JP" sz="2400" dirty="0">
                <a:solidFill>
                  <a:schemeClr val="tx1"/>
                </a:solidFill>
                <a:latin typeface="メイリオ" panose="020B0604030504040204" pitchFamily="50" charset="-128"/>
                <a:ea typeface="メイリオ" panose="020B0604030504040204" pitchFamily="50" charset="-128"/>
              </a:rPr>
              <a:t>city.atsugi.kanagawa.jp</a:t>
            </a:r>
            <a:endParaRPr kumimoji="1" lang="en-US" altLang="ja-JP" sz="2800" dirty="0">
              <a:solidFill>
                <a:schemeClr val="tx1"/>
              </a:solidFill>
              <a:latin typeface="メイリオ" panose="020B0604030504040204" pitchFamily="50" charset="-128"/>
              <a:ea typeface="メイリオ" panose="020B0604030504040204" pitchFamily="50" charset="-128"/>
            </a:endParaRPr>
          </a:p>
        </p:txBody>
      </p:sp>
      <p:sp>
        <p:nvSpPr>
          <p:cNvPr id="9" name="正方形/長方形 8"/>
          <p:cNvSpPr/>
          <p:nvPr/>
        </p:nvSpPr>
        <p:spPr>
          <a:xfrm>
            <a:off x="547254" y="3140134"/>
            <a:ext cx="9536546" cy="1786745"/>
          </a:xfrm>
          <a:prstGeom prst="rect">
            <a:avLst/>
          </a:prstGeom>
          <a:solidFill>
            <a:schemeClr val="accent4">
              <a:lumMod val="20000"/>
              <a:lumOff val="80000"/>
            </a:schemeClr>
          </a:solidFill>
          <a:ln w="12700" cmpd="tri">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400" dirty="0">
                <a:solidFill>
                  <a:schemeClr val="tx1"/>
                </a:solidFill>
                <a:latin typeface="メイリオ" panose="020B0604030504040204" pitchFamily="50" charset="-128"/>
                <a:ea typeface="メイリオ" panose="020B0604030504040204" pitchFamily="50" charset="-128"/>
              </a:rPr>
              <a:t>　</a:t>
            </a:r>
            <a:r>
              <a:rPr kumimoji="1" lang="ja-JP" altLang="en-US" sz="1800" dirty="0">
                <a:solidFill>
                  <a:schemeClr val="tx1"/>
                </a:solidFill>
                <a:latin typeface="メイリオ" panose="020B0604030504040204" pitchFamily="50" charset="-128"/>
                <a:ea typeface="メイリオ" panose="020B0604030504040204" pitchFamily="50" charset="-128"/>
              </a:rPr>
              <a:t>高齢者や障がい者等の住宅確保要配慮者の居住支援は、行政、相談機関、貸主、不動産事業者、居住支援法人等ができないことをお互いにカバーし合い、一体となって取り組むことが重要です。</a:t>
            </a:r>
            <a:endParaRPr lang="en-US" altLang="ja-JP" sz="1800" dirty="0">
              <a:solidFill>
                <a:schemeClr val="tx1"/>
              </a:solidFill>
              <a:latin typeface="メイリオ" panose="020B0604030504040204" pitchFamily="50" charset="-128"/>
              <a:ea typeface="メイリオ" panose="020B0604030504040204" pitchFamily="50" charset="-128"/>
            </a:endParaRPr>
          </a:p>
          <a:p>
            <a:r>
              <a:rPr lang="ja-JP" altLang="en-US" sz="1800" dirty="0">
                <a:solidFill>
                  <a:schemeClr val="tx1"/>
                </a:solidFill>
                <a:latin typeface="メイリオ" panose="020B0604030504040204" pitchFamily="50" charset="-128"/>
                <a:ea typeface="メイリオ" panose="020B0604030504040204" pitchFamily="50" charset="-128"/>
              </a:rPr>
              <a:t>　この研修会は、賃貸住宅を貸す側である不動産関係者と高齢者や障がい者等の支援を行う福祉関係者の皆様が、お互いの役割を知り、困ったときに頼り合える関係づくりを目的に開催します。</a:t>
            </a:r>
            <a:endParaRPr lang="en-US" altLang="ja-JP" sz="1800" dirty="0">
              <a:solidFill>
                <a:schemeClr val="tx1"/>
              </a:solidFill>
              <a:latin typeface="メイリオ" panose="020B0604030504040204" pitchFamily="50" charset="-128"/>
              <a:ea typeface="メイリオ" panose="020B0604030504040204" pitchFamily="50" charset="-128"/>
            </a:endParaRPr>
          </a:p>
        </p:txBody>
      </p:sp>
      <p:graphicFrame>
        <p:nvGraphicFramePr>
          <p:cNvPr id="5" name="表 7">
            <a:extLst>
              <a:ext uri="{FF2B5EF4-FFF2-40B4-BE49-F238E27FC236}">
                <a16:creationId xmlns:a16="http://schemas.microsoft.com/office/drawing/2014/main" id="{4D9B7A18-0B97-4775-B411-33C3F12A9BC8}"/>
              </a:ext>
            </a:extLst>
          </p:cNvPr>
          <p:cNvGraphicFramePr>
            <a:graphicFrameLocks noGrp="1"/>
          </p:cNvGraphicFramePr>
          <p:nvPr>
            <p:extLst>
              <p:ext uri="{D42A27DB-BD31-4B8C-83A1-F6EECF244321}">
                <p14:modId xmlns:p14="http://schemas.microsoft.com/office/powerpoint/2010/main" val="1786436904"/>
              </p:ext>
            </p:extLst>
          </p:nvPr>
        </p:nvGraphicFramePr>
        <p:xfrm>
          <a:off x="547254" y="8235639"/>
          <a:ext cx="9626600" cy="4734637"/>
        </p:xfrm>
        <a:graphic>
          <a:graphicData uri="http://schemas.openxmlformats.org/drawingml/2006/table">
            <a:tbl>
              <a:tblPr firstRow="1" bandRow="1">
                <a:tableStyleId>{5940675A-B579-460E-94D1-54222C63F5DA}</a:tableStyleId>
              </a:tblPr>
              <a:tblGrid>
                <a:gridCol w="1498600">
                  <a:extLst>
                    <a:ext uri="{9D8B030D-6E8A-4147-A177-3AD203B41FA5}">
                      <a16:colId xmlns:a16="http://schemas.microsoft.com/office/drawing/2014/main" val="1802674586"/>
                    </a:ext>
                  </a:extLst>
                </a:gridCol>
                <a:gridCol w="6057900">
                  <a:extLst>
                    <a:ext uri="{9D8B030D-6E8A-4147-A177-3AD203B41FA5}">
                      <a16:colId xmlns:a16="http://schemas.microsoft.com/office/drawing/2014/main" val="535766224"/>
                    </a:ext>
                  </a:extLst>
                </a:gridCol>
                <a:gridCol w="2070100">
                  <a:extLst>
                    <a:ext uri="{9D8B030D-6E8A-4147-A177-3AD203B41FA5}">
                      <a16:colId xmlns:a16="http://schemas.microsoft.com/office/drawing/2014/main" val="2780359848"/>
                    </a:ext>
                  </a:extLst>
                </a:gridCol>
              </a:tblGrid>
              <a:tr h="593253">
                <a:tc>
                  <a:txBody>
                    <a:bodyPr/>
                    <a:lstStyle/>
                    <a:p>
                      <a:pPr algn="ctr"/>
                      <a:r>
                        <a:rPr lang="ja-JP" sz="24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時間</a:t>
                      </a:r>
                      <a:r>
                        <a:rPr lang="en-US" altLang="ja-JP" sz="18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sz="18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予定</a:t>
                      </a:r>
                      <a:r>
                        <a:rPr lang="en-US" altLang="ja-JP" sz="18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r>
                        <a:rPr lang="ja-JP" sz="2400" kern="10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内　容</a:t>
                      </a:r>
                      <a:endParaRPr lang="ja-JP" sz="24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r>
                        <a:rPr lang="ja-JP" sz="2400" kern="10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説明者</a:t>
                      </a:r>
                      <a:endParaRPr lang="ja-JP" sz="24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648868761"/>
                  </a:ext>
                </a:extLst>
              </a:tr>
              <a:tr h="1459140">
                <a:tc>
                  <a:txBody>
                    <a:bodyPr/>
                    <a:lstStyle/>
                    <a:p>
                      <a:pPr algn="l"/>
                      <a:r>
                        <a:rPr lang="en-US"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14</a:t>
                      </a:r>
                      <a:r>
                        <a:rPr 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05</a:t>
                      </a:r>
                      <a:r>
                        <a:rPr 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l"/>
                      <a:r>
                        <a:rPr lang="en-US"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14</a:t>
                      </a:r>
                      <a:r>
                        <a:rPr 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35</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r>
                        <a:rPr 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【情報提供】</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152400" algn="l"/>
                      <a:r>
                        <a:rPr 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生活に困窮している方に対して</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152400" algn="l"/>
                      <a:r>
                        <a:rPr 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① 貸主の不安・困りごと</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152400" algn="l"/>
                      <a:r>
                        <a:rPr 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② 住まい探しで不安なこと</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r>
                        <a:rPr 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厚木市居住支援</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r>
                        <a:rPr 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協議会会員</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813018460"/>
                  </a:ext>
                </a:extLst>
              </a:tr>
              <a:tr h="1783886">
                <a:tc>
                  <a:txBody>
                    <a:bodyPr/>
                    <a:lstStyle/>
                    <a:p>
                      <a:pPr algn="l"/>
                      <a:r>
                        <a:rPr lang="en-US"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14</a:t>
                      </a:r>
                      <a:r>
                        <a:rPr 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35</a:t>
                      </a:r>
                      <a:r>
                        <a:rPr 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l"/>
                      <a:r>
                        <a:rPr lang="en-US"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1</a:t>
                      </a:r>
                      <a:r>
                        <a:rPr lang="en-US" alt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6</a:t>
                      </a:r>
                      <a:r>
                        <a:rPr 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10</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r>
                        <a:rPr lang="ja-JP" sz="18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～プロローグ～</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l"/>
                      <a:r>
                        <a:rPr 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「こんな方が、皆さんの窓口に相談にき</a:t>
                      </a:r>
                      <a:r>
                        <a:rPr lang="ja-JP" altLang="en-US"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た</a:t>
                      </a:r>
                      <a:r>
                        <a:rPr 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ら？！」</a:t>
                      </a:r>
                      <a:endParaRPr lang="en-US" alt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l"/>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l"/>
                      <a:r>
                        <a:rPr 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【グループワーク】</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152400" algn="l"/>
                      <a:r>
                        <a:rPr 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事例検討「</a:t>
                      </a:r>
                      <a:r>
                        <a:rPr lang="ja-JP" altLang="en-US"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この方の</a:t>
                      </a:r>
                      <a:r>
                        <a:rPr 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支援を考えてみよう！」</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r>
                        <a:rPr lang="en-US"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363262536"/>
                  </a:ext>
                </a:extLst>
              </a:tr>
              <a:tr h="898358">
                <a:tc>
                  <a:txBody>
                    <a:bodyPr/>
                    <a:lstStyle/>
                    <a:p>
                      <a:pPr algn="l"/>
                      <a:r>
                        <a:rPr lang="en-US"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16</a:t>
                      </a:r>
                      <a:r>
                        <a:rPr 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10</a:t>
                      </a:r>
                      <a:r>
                        <a:rPr 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l"/>
                      <a:r>
                        <a:rPr lang="en-US"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16</a:t>
                      </a:r>
                      <a:r>
                        <a:rPr 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30</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r>
                        <a:rPr 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【情報提供】</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152400" algn="l"/>
                      <a:r>
                        <a:rPr 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市役所の窓口や制度の紹介</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r>
                        <a:rPr 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厚木市居住支援</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r>
                        <a:rPr lang="ja-JP" sz="20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協議会会員</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615541875"/>
                  </a:ext>
                </a:extLst>
              </a:tr>
            </a:tbl>
          </a:graphicData>
        </a:graphic>
      </p:graphicFrame>
    </p:spTree>
    <p:extLst>
      <p:ext uri="{BB962C8B-B14F-4D97-AF65-F5344CB8AC3E}">
        <p14:creationId xmlns:p14="http://schemas.microsoft.com/office/powerpoint/2010/main" val="3861384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050792745"/>
              </p:ext>
            </p:extLst>
          </p:nvPr>
        </p:nvGraphicFramePr>
        <p:xfrm>
          <a:off x="264092" y="3251872"/>
          <a:ext cx="10089011" cy="6330513"/>
        </p:xfrm>
        <a:graphic>
          <a:graphicData uri="http://schemas.openxmlformats.org/drawingml/2006/table">
            <a:tbl>
              <a:tblPr firstRow="1" bandRow="1">
                <a:tableStyleId>{5C22544A-7EE6-4342-B048-85BDC9FD1C3A}</a:tableStyleId>
              </a:tblPr>
              <a:tblGrid>
                <a:gridCol w="2643808">
                  <a:extLst>
                    <a:ext uri="{9D8B030D-6E8A-4147-A177-3AD203B41FA5}">
                      <a16:colId xmlns:a16="http://schemas.microsoft.com/office/drawing/2014/main" val="20000"/>
                    </a:ext>
                  </a:extLst>
                </a:gridCol>
                <a:gridCol w="7445203">
                  <a:extLst>
                    <a:ext uri="{9D8B030D-6E8A-4147-A177-3AD203B41FA5}">
                      <a16:colId xmlns:a16="http://schemas.microsoft.com/office/drawing/2014/main" val="20001"/>
                    </a:ext>
                  </a:extLst>
                </a:gridCol>
              </a:tblGrid>
              <a:tr h="1011395">
                <a:tc>
                  <a:txBody>
                    <a:bodyPr/>
                    <a:lstStyle/>
                    <a:p>
                      <a:pPr algn="ctr"/>
                      <a:r>
                        <a:rPr kumimoji="1" lang="ja-JP" altLang="en-US" sz="3200" b="0" dirty="0">
                          <a:solidFill>
                            <a:schemeClr val="tx1"/>
                          </a:solidFill>
                          <a:latin typeface="メイリオ" panose="020B0604030504040204" pitchFamily="50" charset="-128"/>
                          <a:ea typeface="メイリオ" panose="020B0604030504040204" pitchFamily="50" charset="-128"/>
                        </a:rPr>
                        <a:t>参加者名</a:t>
                      </a:r>
                      <a:endParaRPr kumimoji="1" lang="en-US" altLang="ja-JP" sz="3200" b="0" dirty="0">
                        <a:solidFill>
                          <a:schemeClr val="tx1"/>
                        </a:solidFill>
                        <a:latin typeface="メイリオ" panose="020B0604030504040204" pitchFamily="50" charset="-128"/>
                        <a:ea typeface="メイリオ" panose="020B0604030504040204" pitchFamily="50" charset="-128"/>
                      </a:endParaRPr>
                    </a:p>
                    <a:p>
                      <a:pPr algn="ctr"/>
                      <a:r>
                        <a:rPr kumimoji="1" lang="en-US" altLang="ja-JP" sz="2000" b="0" dirty="0">
                          <a:solidFill>
                            <a:schemeClr val="tx1"/>
                          </a:solidFill>
                          <a:latin typeface="メイリオ" panose="020B0604030504040204" pitchFamily="50" charset="-128"/>
                          <a:ea typeface="メイリオ" panose="020B0604030504040204" pitchFamily="50" charset="-128"/>
                        </a:rPr>
                        <a:t>(</a:t>
                      </a:r>
                      <a:r>
                        <a:rPr kumimoji="1" lang="ja-JP" altLang="en-US" sz="2000" b="0" dirty="0">
                          <a:solidFill>
                            <a:schemeClr val="tx1"/>
                          </a:solidFill>
                          <a:latin typeface="メイリオ" panose="020B0604030504040204" pitchFamily="50" charset="-128"/>
                          <a:ea typeface="メイリオ" panose="020B0604030504040204" pitchFamily="50" charset="-128"/>
                        </a:rPr>
                        <a:t>代表者名</a:t>
                      </a:r>
                      <a:r>
                        <a:rPr kumimoji="1" lang="en-US" altLang="ja-JP" sz="2000" b="0" dirty="0">
                          <a:solidFill>
                            <a:schemeClr val="tx1"/>
                          </a:solidFill>
                          <a:latin typeface="メイリオ" panose="020B0604030504040204" pitchFamily="50" charset="-128"/>
                          <a:ea typeface="メイリオ" panose="020B0604030504040204" pitchFamily="50" charset="-128"/>
                        </a:rPr>
                        <a:t>)</a:t>
                      </a:r>
                      <a:endParaRPr kumimoji="1" lang="ja-JP" altLang="en-US" sz="20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320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011395">
                <a:tc>
                  <a:txBody>
                    <a:bodyPr/>
                    <a:lstStyle/>
                    <a:p>
                      <a:pPr algn="ctr"/>
                      <a:r>
                        <a:rPr kumimoji="1" lang="ja-JP" altLang="en-US" sz="3200" dirty="0">
                          <a:solidFill>
                            <a:schemeClr val="tx1"/>
                          </a:solidFill>
                          <a:latin typeface="メイリオ" panose="020B0604030504040204" pitchFamily="50" charset="-128"/>
                          <a:ea typeface="メイリオ" panose="020B0604030504040204" pitchFamily="50" charset="-128"/>
                        </a:rPr>
                        <a:t>所属</a:t>
                      </a:r>
                      <a:endParaRPr kumimoji="1" lang="en-US" altLang="ja-JP" sz="32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dirty="0">
                          <a:solidFill>
                            <a:schemeClr val="tx1"/>
                          </a:solidFill>
                          <a:latin typeface="メイリオ" panose="020B0604030504040204" pitchFamily="50" charset="-128"/>
                          <a:ea typeface="メイリオ" panose="020B0604030504040204" pitchFamily="50" charset="-128"/>
                        </a:rPr>
                        <a:t>当てはまるものに</a:t>
                      </a:r>
                      <a:r>
                        <a:rPr kumimoji="1" lang="ja-JP" altLang="en-US" sz="1600" dirty="0" err="1">
                          <a:solidFill>
                            <a:schemeClr val="tx1"/>
                          </a:solidFill>
                          <a:latin typeface="メイリオ" panose="020B0604030504040204" pitchFamily="50" charset="-128"/>
                          <a:ea typeface="メイリオ" panose="020B0604030504040204" pitchFamily="50" charset="-128"/>
                        </a:rPr>
                        <a:t>〇</a:t>
                      </a:r>
                      <a:endParaRPr kumimoji="1" lang="en-US" altLang="ja-JP" sz="160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2400" dirty="0">
                          <a:solidFill>
                            <a:schemeClr val="tx1"/>
                          </a:solidFill>
                          <a:latin typeface="メイリオ" panose="020B0604030504040204" pitchFamily="50" charset="-128"/>
                          <a:ea typeface="メイリオ" panose="020B0604030504040204" pitchFamily="50" charset="-128"/>
                        </a:rPr>
                        <a:t>　福祉関係者　・　不動産関係者　・　貸主</a:t>
                      </a:r>
                      <a:endParaRPr kumimoji="1" lang="en-US" altLang="ja-JP" sz="2400" dirty="0">
                        <a:solidFill>
                          <a:schemeClr val="tx1"/>
                        </a:solidFill>
                        <a:latin typeface="メイリオ" panose="020B0604030504040204" pitchFamily="50" charset="-128"/>
                        <a:ea typeface="メイリオ" panose="020B0604030504040204" pitchFamily="50" charset="-128"/>
                      </a:endParaRPr>
                    </a:p>
                    <a:p>
                      <a:r>
                        <a:rPr kumimoji="1" lang="ja-JP" altLang="en-US" sz="2400" dirty="0">
                          <a:solidFill>
                            <a:schemeClr val="tx1"/>
                          </a:solidFill>
                          <a:latin typeface="メイリオ" panose="020B0604030504040204" pitchFamily="50" charset="-128"/>
                          <a:ea typeface="メイリオ" panose="020B0604030504040204" pitchFamily="50" charset="-128"/>
                        </a:rPr>
                        <a:t>　行政　・　その他（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041454">
                <a:tc>
                  <a:txBody>
                    <a:bodyPr/>
                    <a:lstStyle/>
                    <a:p>
                      <a:pPr algn="ctr"/>
                      <a:r>
                        <a:rPr kumimoji="1" lang="ja-JP" altLang="en-US" sz="3200" dirty="0">
                          <a:solidFill>
                            <a:schemeClr val="tx1"/>
                          </a:solidFill>
                          <a:latin typeface="メイリオ" panose="020B0604030504040204" pitchFamily="50" charset="-128"/>
                          <a:ea typeface="メイリオ" panose="020B0604030504040204" pitchFamily="50" charset="-128"/>
                        </a:rPr>
                        <a:t>参加人数</a:t>
                      </a:r>
                      <a:endParaRPr kumimoji="1" lang="en-US" altLang="ja-JP" sz="320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3200" dirty="0">
                          <a:solidFill>
                            <a:schemeClr val="tx1"/>
                          </a:solidFill>
                          <a:latin typeface="メイリオ" panose="020B0604030504040204" pitchFamily="50" charset="-128"/>
                          <a:ea typeface="メイリオ" panose="020B0604030504040204" pitchFamily="50" charset="-128"/>
                        </a:rPr>
                        <a:t>　</a:t>
                      </a:r>
                      <a:r>
                        <a:rPr kumimoji="1" lang="ja-JP" altLang="en-US" sz="4000" u="sng" dirty="0">
                          <a:solidFill>
                            <a:schemeClr val="tx1"/>
                          </a:solidFill>
                          <a:latin typeface="メイリオ" panose="020B0604030504040204" pitchFamily="50" charset="-128"/>
                          <a:ea typeface="メイリオ" panose="020B0604030504040204" pitchFamily="50" charset="-128"/>
                        </a:rPr>
                        <a:t>　　　　　　　　人</a:t>
                      </a:r>
                      <a:r>
                        <a:rPr kumimoji="1" lang="ja-JP" altLang="en-US" sz="2400" dirty="0">
                          <a:solidFill>
                            <a:schemeClr val="tx1"/>
                          </a:solidFill>
                          <a:latin typeface="メイリオ" panose="020B0604030504040204" pitchFamily="50" charset="-128"/>
                          <a:ea typeface="メイリオ" panose="020B0604030504040204" pitchFamily="50" charset="-128"/>
                        </a:rPr>
                        <a:t>（代表者含む）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033425">
                <a:tc>
                  <a:txBody>
                    <a:bodyPr/>
                    <a:lstStyle/>
                    <a:p>
                      <a:pPr algn="ctr"/>
                      <a:r>
                        <a:rPr kumimoji="1" lang="ja-JP" altLang="en-US" sz="2400" dirty="0">
                          <a:solidFill>
                            <a:schemeClr val="tx1"/>
                          </a:solidFill>
                          <a:latin typeface="メイリオ" panose="020B0604030504040204" pitchFamily="50" charset="-128"/>
                          <a:ea typeface="メイリオ" panose="020B0604030504040204" pitchFamily="50" charset="-128"/>
                        </a:rPr>
                        <a:t>連絡先</a:t>
                      </a:r>
                      <a:endParaRPr kumimoji="1" lang="en-US" altLang="ja-JP" sz="2400" dirty="0">
                        <a:solidFill>
                          <a:schemeClr val="tx1"/>
                        </a:solidFill>
                        <a:latin typeface="メイリオ" panose="020B0604030504040204" pitchFamily="50" charset="-128"/>
                        <a:ea typeface="メイリオ" panose="020B0604030504040204" pitchFamily="50" charset="-128"/>
                      </a:endParaRPr>
                    </a:p>
                    <a:p>
                      <a:pPr algn="ctr"/>
                      <a:r>
                        <a:rPr kumimoji="1" lang="ja-JP" altLang="en-US" sz="2400" dirty="0">
                          <a:solidFill>
                            <a:schemeClr val="tx1"/>
                          </a:solidFill>
                          <a:latin typeface="メイリオ" panose="020B0604030504040204" pitchFamily="50" charset="-128"/>
                          <a:ea typeface="メイリオ" panose="020B0604030504040204" pitchFamily="50" charset="-128"/>
                        </a:rPr>
                        <a:t>電話・メール等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en-US" altLang="ja-JP" sz="180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232844">
                <a:tc>
                  <a:txBody>
                    <a:bodyPr/>
                    <a:lstStyle/>
                    <a:p>
                      <a:pPr algn="ctr"/>
                      <a:r>
                        <a:rPr kumimoji="1" lang="ja-JP" altLang="en-US" sz="3200" dirty="0">
                          <a:solidFill>
                            <a:schemeClr val="tx1"/>
                          </a:solidFill>
                          <a:latin typeface="メイリオ" panose="020B0604030504040204" pitchFamily="50" charset="-128"/>
                          <a:ea typeface="メイリオ" panose="020B0604030504040204" pitchFamily="50" charset="-128"/>
                        </a:rPr>
                        <a:t>質問事項等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en-US" altLang="ja-JP" sz="1050" dirty="0">
                        <a:solidFill>
                          <a:schemeClr val="tx1"/>
                        </a:solidFill>
                        <a:latin typeface="メイリオ" panose="020B0604030504040204" pitchFamily="50" charset="-128"/>
                        <a:ea typeface="メイリオ" panose="020B0604030504040204" pitchFamily="50" charset="-128"/>
                      </a:endParaRPr>
                    </a:p>
                    <a:p>
                      <a:pPr algn="l"/>
                      <a:endParaRPr kumimoji="1" lang="en-US" altLang="ja-JP" sz="18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9" name="正方形/長方形 8"/>
          <p:cNvSpPr/>
          <p:nvPr/>
        </p:nvSpPr>
        <p:spPr>
          <a:xfrm>
            <a:off x="264092" y="9704268"/>
            <a:ext cx="10089011" cy="562230"/>
          </a:xfrm>
          <a:prstGeom prst="rect">
            <a:avLst/>
          </a:prstGeom>
          <a:solidFill>
            <a:schemeClr val="bg1"/>
          </a:solidFill>
          <a:ln w="12700" cmpd="tri">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2800" dirty="0">
                <a:solidFill>
                  <a:schemeClr val="tx1"/>
                </a:solidFill>
                <a:latin typeface="メイリオ" panose="020B0604030504040204" pitchFamily="50" charset="-128"/>
                <a:ea typeface="メイリオ" panose="020B0604030504040204" pitchFamily="50" charset="-128"/>
              </a:rPr>
              <a:t>※ </a:t>
            </a:r>
            <a:r>
              <a:rPr lang="ja-JP" altLang="en-US" sz="2800" dirty="0">
                <a:solidFill>
                  <a:schemeClr val="tx1"/>
                </a:solidFill>
                <a:latin typeface="メイリオ" panose="020B0604030504040204" pitchFamily="50" charset="-128"/>
                <a:ea typeface="メイリオ" panose="020B0604030504040204" pitchFamily="50" charset="-128"/>
              </a:rPr>
              <a:t>参加申込書をＦＡＸ又はメールで住宅課あて送付ください。</a:t>
            </a:r>
            <a:endParaRPr lang="en-US" altLang="ja-JP" sz="2800" dirty="0">
              <a:solidFill>
                <a:schemeClr val="tx1"/>
              </a:solidFill>
              <a:latin typeface="メイリオ" panose="020B0604030504040204" pitchFamily="50" charset="-128"/>
              <a:ea typeface="メイリオ" panose="020B0604030504040204" pitchFamily="50" charset="-128"/>
            </a:endParaRPr>
          </a:p>
        </p:txBody>
      </p:sp>
      <p:sp>
        <p:nvSpPr>
          <p:cNvPr id="13" name="正方形/長方形 12">
            <a:extLst>
              <a:ext uri="{FF2B5EF4-FFF2-40B4-BE49-F238E27FC236}">
                <a16:creationId xmlns:a16="http://schemas.microsoft.com/office/drawing/2014/main" id="{6867C869-7E4D-4B96-BC1E-13E33C148F6A}"/>
              </a:ext>
            </a:extLst>
          </p:cNvPr>
          <p:cNvSpPr/>
          <p:nvPr/>
        </p:nvSpPr>
        <p:spPr>
          <a:xfrm>
            <a:off x="264092" y="330200"/>
            <a:ext cx="10089010" cy="2749883"/>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chemeClr val="bg1"/>
                </a:solidFill>
                <a:latin typeface="メイリオ" panose="020B0604030504040204" pitchFamily="50" charset="-128"/>
                <a:ea typeface="メイリオ" panose="020B0604030504040204" pitchFamily="50" charset="-128"/>
              </a:rPr>
              <a:t>　厚木市居住支援協議会</a:t>
            </a:r>
            <a:endParaRPr kumimoji="1" lang="en-US" altLang="ja-JP" sz="2000" dirty="0">
              <a:solidFill>
                <a:schemeClr val="bg1"/>
              </a:solidFill>
              <a:latin typeface="メイリオ" panose="020B0604030504040204" pitchFamily="50" charset="-128"/>
              <a:ea typeface="メイリオ" panose="020B0604030504040204" pitchFamily="50" charset="-128"/>
            </a:endParaRPr>
          </a:p>
          <a:p>
            <a:endParaRPr kumimoji="1" lang="en-US" altLang="ja-JP" sz="1050" dirty="0">
              <a:solidFill>
                <a:schemeClr val="bg1"/>
              </a:solidFill>
              <a:latin typeface="メイリオ" panose="020B0604030504040204" pitchFamily="50" charset="-128"/>
              <a:ea typeface="メイリオ" panose="020B0604030504040204" pitchFamily="50" charset="-128"/>
            </a:endParaRPr>
          </a:p>
          <a:p>
            <a:pPr algn="ctr"/>
            <a:r>
              <a:rPr kumimoji="1" lang="ja-JP" altLang="en-US" sz="4000" dirty="0">
                <a:solidFill>
                  <a:schemeClr val="bg1"/>
                </a:solidFill>
                <a:latin typeface="メイリオ" panose="020B0604030504040204" pitchFamily="50" charset="-128"/>
                <a:ea typeface="メイリオ" panose="020B0604030504040204" pitchFamily="50" charset="-128"/>
              </a:rPr>
              <a:t>　</a:t>
            </a:r>
            <a:r>
              <a:rPr kumimoji="1" lang="ja-JP" altLang="en-US" sz="4200" dirty="0">
                <a:solidFill>
                  <a:schemeClr val="bg1"/>
                </a:solidFill>
                <a:latin typeface="メイリオ" panose="020B0604030504040204" pitchFamily="50" charset="-128"/>
                <a:ea typeface="メイリオ" panose="020B0604030504040204" pitchFamily="50" charset="-128"/>
              </a:rPr>
              <a:t>困ったときに頼れる関係を築</a:t>
            </a:r>
            <a:r>
              <a:rPr lang="ja-JP" altLang="en-US" sz="4200" dirty="0">
                <a:solidFill>
                  <a:schemeClr val="bg1"/>
                </a:solidFill>
                <a:latin typeface="メイリオ" panose="020B0604030504040204" pitchFamily="50" charset="-128"/>
                <a:ea typeface="メイリオ" panose="020B0604030504040204" pitchFamily="50" charset="-128"/>
              </a:rPr>
              <a:t>こう</a:t>
            </a:r>
            <a:endParaRPr kumimoji="1" lang="en-US" altLang="ja-JP" sz="4200" dirty="0">
              <a:solidFill>
                <a:schemeClr val="bg1"/>
              </a:solidFill>
              <a:latin typeface="メイリオ" panose="020B0604030504040204" pitchFamily="50" charset="-128"/>
              <a:ea typeface="メイリオ" panose="020B0604030504040204" pitchFamily="50" charset="-128"/>
            </a:endParaRPr>
          </a:p>
          <a:p>
            <a:pPr algn="ctr"/>
            <a:r>
              <a:rPr lang="ja-JP" altLang="en-US" sz="3600" dirty="0">
                <a:solidFill>
                  <a:schemeClr val="bg1"/>
                </a:solidFill>
                <a:latin typeface="メイリオ" panose="020B0604030504040204" pitchFamily="50" charset="-128"/>
                <a:ea typeface="メイリオ" panose="020B0604030504040204" pitchFamily="50" charset="-128"/>
              </a:rPr>
              <a:t>皆で支援策を考える</a:t>
            </a:r>
            <a:r>
              <a:rPr lang="ja-JP" altLang="en-US" sz="4000" dirty="0">
                <a:solidFill>
                  <a:schemeClr val="bg1"/>
                </a:solidFill>
                <a:latin typeface="メイリオ" panose="020B0604030504040204" pitchFamily="50" charset="-128"/>
                <a:ea typeface="メイリオ" panose="020B0604030504040204" pitchFamily="50" charset="-128"/>
              </a:rPr>
              <a:t>＜申込書＞</a:t>
            </a:r>
            <a:r>
              <a:rPr kumimoji="1" lang="ja-JP" altLang="en-US" sz="4800" dirty="0">
                <a:solidFill>
                  <a:schemeClr val="bg1"/>
                </a:solidFill>
                <a:latin typeface="メイリオ" panose="020B0604030504040204" pitchFamily="50" charset="-128"/>
                <a:ea typeface="メイリオ" panose="020B0604030504040204" pitchFamily="50" charset="-128"/>
              </a:rPr>
              <a:t>　　　　　</a:t>
            </a:r>
            <a:endParaRPr lang="ja-JP" altLang="en-US" sz="4800" dirty="0">
              <a:solidFill>
                <a:schemeClr val="bg1"/>
              </a:solidFill>
              <a:latin typeface="メイリオ" panose="020B0604030504040204" pitchFamily="50" charset="-128"/>
              <a:ea typeface="メイリオ" panose="020B0604030504040204" pitchFamily="50" charset="-128"/>
            </a:endParaRPr>
          </a:p>
          <a:p>
            <a:pPr algn="ctr"/>
            <a:r>
              <a:rPr kumimoji="1" lang="ja-JP" altLang="en-US" sz="2400" dirty="0">
                <a:solidFill>
                  <a:schemeClr val="bg1"/>
                </a:solidFill>
                <a:latin typeface="メイリオ" panose="020B0604030504040204" pitchFamily="50" charset="-128"/>
                <a:ea typeface="メイリオ" panose="020B0604030504040204" pitchFamily="50" charset="-128"/>
              </a:rPr>
              <a:t>～貸主・不動産店と福祉関係者の合同研修会～</a:t>
            </a:r>
            <a:endParaRPr kumimoji="1" lang="en-US" altLang="ja-JP" sz="2400" dirty="0">
              <a:solidFill>
                <a:schemeClr val="bg1"/>
              </a:solidFill>
              <a:latin typeface="メイリオ" panose="020B0604030504040204" pitchFamily="50" charset="-128"/>
              <a:ea typeface="メイリオ" panose="020B0604030504040204" pitchFamily="50" charset="-128"/>
            </a:endParaRPr>
          </a:p>
        </p:txBody>
      </p:sp>
      <p:sp>
        <p:nvSpPr>
          <p:cNvPr id="10" name="正方形/長方形 9">
            <a:extLst>
              <a:ext uri="{FF2B5EF4-FFF2-40B4-BE49-F238E27FC236}">
                <a16:creationId xmlns:a16="http://schemas.microsoft.com/office/drawing/2014/main" id="{8C798D83-248C-4043-B8AF-9E63E066E1FC}"/>
              </a:ext>
            </a:extLst>
          </p:cNvPr>
          <p:cNvSpPr/>
          <p:nvPr/>
        </p:nvSpPr>
        <p:spPr>
          <a:xfrm>
            <a:off x="264090" y="10237198"/>
            <a:ext cx="10089011" cy="933466"/>
          </a:xfrm>
          <a:prstGeom prst="rect">
            <a:avLst/>
          </a:prstGeom>
          <a:solidFill>
            <a:schemeClr val="bg1"/>
          </a:solidFill>
          <a:ln w="12700" cmpd="tri">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800" b="1" dirty="0">
                <a:solidFill>
                  <a:schemeClr val="tx1"/>
                </a:solidFill>
                <a:latin typeface="メイリオ" panose="020B0604030504040204" pitchFamily="50" charset="-128"/>
                <a:ea typeface="メイリオ" panose="020B0604030504040204" pitchFamily="50" charset="-128"/>
              </a:rPr>
              <a:t>お申込み・お問合せ</a:t>
            </a:r>
            <a:endParaRPr lang="en-US" altLang="ja-JP" sz="1800" dirty="0">
              <a:solidFill>
                <a:schemeClr val="tx1"/>
              </a:solidFill>
              <a:latin typeface="メイリオ" panose="020B0604030504040204" pitchFamily="50" charset="-128"/>
              <a:ea typeface="メイリオ" panose="020B0604030504040204" pitchFamily="50" charset="-128"/>
            </a:endParaRPr>
          </a:p>
          <a:p>
            <a:r>
              <a:rPr lang="ja-JP" altLang="en-US" sz="1800" dirty="0">
                <a:solidFill>
                  <a:schemeClr val="tx1"/>
                </a:solidFill>
                <a:latin typeface="メイリオ" panose="020B0604030504040204" pitchFamily="50" charset="-128"/>
                <a:ea typeface="メイリオ" panose="020B0604030504040204" pitchFamily="50" charset="-128"/>
              </a:rPr>
              <a:t>厚木市 居住支援協議会事務局（厚木市 住宅課 住宅政策係）</a:t>
            </a:r>
            <a:endParaRPr lang="en-US" altLang="ja-JP" sz="1800" dirty="0">
              <a:solidFill>
                <a:schemeClr val="tx1"/>
              </a:solidFill>
              <a:latin typeface="メイリオ" panose="020B0604030504040204" pitchFamily="50" charset="-128"/>
              <a:ea typeface="メイリオ" panose="020B0604030504040204" pitchFamily="50" charset="-128"/>
            </a:endParaRPr>
          </a:p>
          <a:p>
            <a:r>
              <a:rPr lang="ja-JP" altLang="en-US" sz="1800" dirty="0">
                <a:solidFill>
                  <a:schemeClr val="tx1"/>
                </a:solidFill>
                <a:latin typeface="メイリオ" panose="020B0604030504040204" pitchFamily="50" charset="-128"/>
                <a:ea typeface="メイリオ" panose="020B0604030504040204" pitchFamily="50" charset="-128"/>
              </a:rPr>
              <a:t>電話：</a:t>
            </a:r>
            <a:r>
              <a:rPr lang="en-US" altLang="ja-JP" sz="1800" dirty="0">
                <a:solidFill>
                  <a:schemeClr val="tx1"/>
                </a:solidFill>
                <a:latin typeface="メイリオ" panose="020B0604030504040204" pitchFamily="50" charset="-128"/>
                <a:ea typeface="メイリオ" panose="020B0604030504040204" pitchFamily="50" charset="-128"/>
              </a:rPr>
              <a:t>046-225-2330</a:t>
            </a:r>
            <a:r>
              <a:rPr lang="ja-JP" altLang="en-US" sz="1800" dirty="0">
                <a:solidFill>
                  <a:schemeClr val="tx1"/>
                </a:solidFill>
                <a:latin typeface="メイリオ" panose="020B0604030504040204" pitchFamily="50" charset="-128"/>
                <a:ea typeface="メイリオ" panose="020B0604030504040204" pitchFamily="50" charset="-128"/>
              </a:rPr>
              <a:t>（直通）</a:t>
            </a:r>
            <a:r>
              <a:rPr lang="en-US" altLang="ja-JP" sz="1800" dirty="0">
                <a:solidFill>
                  <a:schemeClr val="tx1"/>
                </a:solidFill>
                <a:latin typeface="メイリオ" panose="020B0604030504040204" pitchFamily="50" charset="-128"/>
                <a:ea typeface="メイリオ" panose="020B0604030504040204" pitchFamily="50" charset="-128"/>
              </a:rPr>
              <a:t>FAX</a:t>
            </a:r>
            <a:r>
              <a:rPr lang="ja-JP" altLang="en-US" sz="1800" dirty="0">
                <a:solidFill>
                  <a:schemeClr val="tx1"/>
                </a:solidFill>
                <a:latin typeface="メイリオ" panose="020B0604030504040204" pitchFamily="50" charset="-128"/>
                <a:ea typeface="メイリオ" panose="020B0604030504040204" pitchFamily="50" charset="-128"/>
              </a:rPr>
              <a:t>：</a:t>
            </a:r>
            <a:r>
              <a:rPr lang="en-US" altLang="ja-JP" sz="1800" dirty="0">
                <a:solidFill>
                  <a:schemeClr val="tx1"/>
                </a:solidFill>
                <a:latin typeface="メイリオ" panose="020B0604030504040204" pitchFamily="50" charset="-128"/>
                <a:ea typeface="メイリオ" panose="020B0604030504040204" pitchFamily="50" charset="-128"/>
              </a:rPr>
              <a:t>046-224-0621</a:t>
            </a:r>
            <a:r>
              <a:rPr lang="ja-JP" altLang="en-US" sz="1800" dirty="0">
                <a:solidFill>
                  <a:schemeClr val="tx1"/>
                </a:solidFill>
                <a:latin typeface="メイリオ" panose="020B0604030504040204" pitchFamily="50" charset="-128"/>
                <a:ea typeface="メイリオ" panose="020B0604030504040204" pitchFamily="50" charset="-128"/>
              </a:rPr>
              <a:t>　メール：</a:t>
            </a:r>
            <a:r>
              <a:rPr lang="en-US" altLang="ja-JP" sz="1700" dirty="0">
                <a:solidFill>
                  <a:schemeClr val="tx1"/>
                </a:solidFill>
                <a:latin typeface="メイリオ" panose="020B0604030504040204" pitchFamily="50" charset="-128"/>
                <a:ea typeface="メイリオ" panose="020B0604030504040204" pitchFamily="50" charset="-128"/>
              </a:rPr>
              <a:t>5550</a:t>
            </a:r>
            <a:r>
              <a:rPr lang="ja-JP" altLang="en-US" sz="1700" dirty="0">
                <a:solidFill>
                  <a:schemeClr val="tx1"/>
                </a:solidFill>
                <a:latin typeface="メイリオ" panose="020B0604030504040204" pitchFamily="50" charset="-128"/>
                <a:ea typeface="メイリオ" panose="020B0604030504040204" pitchFamily="50" charset="-128"/>
              </a:rPr>
              <a:t>＠</a:t>
            </a:r>
            <a:r>
              <a:rPr lang="en-US" altLang="ja-JP" sz="1700" dirty="0">
                <a:solidFill>
                  <a:schemeClr val="tx1"/>
                </a:solidFill>
                <a:latin typeface="メイリオ" panose="020B0604030504040204" pitchFamily="50" charset="-128"/>
                <a:ea typeface="メイリオ" panose="020B0604030504040204" pitchFamily="50" charset="-128"/>
              </a:rPr>
              <a:t>city.atsugi.kanagawa.jp</a:t>
            </a:r>
            <a:endParaRPr kumimoji="1"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14" name="四角形: 角を丸くする 13">
            <a:extLst>
              <a:ext uri="{FF2B5EF4-FFF2-40B4-BE49-F238E27FC236}">
                <a16:creationId xmlns:a16="http://schemas.microsoft.com/office/drawing/2014/main" id="{A6E049CD-DA97-4B26-BB23-382F90FC8218}"/>
              </a:ext>
            </a:extLst>
          </p:cNvPr>
          <p:cNvSpPr/>
          <p:nvPr/>
        </p:nvSpPr>
        <p:spPr>
          <a:xfrm>
            <a:off x="836893" y="11266161"/>
            <a:ext cx="8943406" cy="537660"/>
          </a:xfrm>
          <a:prstGeom prst="roundRect">
            <a:avLst/>
          </a:prstGeom>
          <a:solidFill>
            <a:schemeClr val="accent4">
              <a:lumMod val="40000"/>
              <a:lumOff val="60000"/>
              <a:alpha val="5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dirty="0">
                <a:solidFill>
                  <a:schemeClr val="tx1"/>
                </a:solidFill>
                <a:latin typeface="+mn-ea"/>
              </a:rPr>
              <a:t>厚木市居住支援協議会会員一覧</a:t>
            </a:r>
          </a:p>
        </p:txBody>
      </p:sp>
      <p:graphicFrame>
        <p:nvGraphicFramePr>
          <p:cNvPr id="15" name="表 11">
            <a:extLst>
              <a:ext uri="{FF2B5EF4-FFF2-40B4-BE49-F238E27FC236}">
                <a16:creationId xmlns:a16="http://schemas.microsoft.com/office/drawing/2014/main" id="{A58C9574-592F-45DA-8F32-A3BE672C33C3}"/>
              </a:ext>
            </a:extLst>
          </p:cNvPr>
          <p:cNvGraphicFramePr>
            <a:graphicFrameLocks noGrp="1"/>
          </p:cNvGraphicFramePr>
          <p:nvPr>
            <p:extLst>
              <p:ext uri="{D42A27DB-BD31-4B8C-83A1-F6EECF244321}">
                <p14:modId xmlns:p14="http://schemas.microsoft.com/office/powerpoint/2010/main" val="2093913428"/>
              </p:ext>
            </p:extLst>
          </p:nvPr>
        </p:nvGraphicFramePr>
        <p:xfrm>
          <a:off x="836893" y="11803822"/>
          <a:ext cx="8943407" cy="3139440"/>
        </p:xfrm>
        <a:graphic>
          <a:graphicData uri="http://schemas.openxmlformats.org/drawingml/2006/table">
            <a:tbl>
              <a:tblPr firstRow="1" bandRow="1">
                <a:tableStyleId>{5940675A-B579-460E-94D1-54222C63F5DA}</a:tableStyleId>
              </a:tblPr>
              <a:tblGrid>
                <a:gridCol w="2263630">
                  <a:extLst>
                    <a:ext uri="{9D8B030D-6E8A-4147-A177-3AD203B41FA5}">
                      <a16:colId xmlns:a16="http://schemas.microsoft.com/office/drawing/2014/main" val="3915443935"/>
                    </a:ext>
                  </a:extLst>
                </a:gridCol>
                <a:gridCol w="6679777">
                  <a:extLst>
                    <a:ext uri="{9D8B030D-6E8A-4147-A177-3AD203B41FA5}">
                      <a16:colId xmlns:a16="http://schemas.microsoft.com/office/drawing/2014/main" val="2460091758"/>
                    </a:ext>
                  </a:extLst>
                </a:gridCol>
              </a:tblGrid>
              <a:tr h="730415">
                <a:tc>
                  <a:txBody>
                    <a:bodyPr/>
                    <a:lstStyle/>
                    <a:p>
                      <a:r>
                        <a:rPr kumimoji="1" lang="ja-JP" altLang="en-US" sz="1600" dirty="0"/>
                        <a:t>不動産関係団体</a:t>
                      </a:r>
                    </a:p>
                  </a:txBody>
                  <a:tcPr>
                    <a:solidFill>
                      <a:schemeClr val="accent4">
                        <a:lumMod val="20000"/>
                        <a:lumOff val="80000"/>
                        <a:alpha val="50000"/>
                      </a:schemeClr>
                    </a:solidFill>
                  </a:tcPr>
                </a:tc>
                <a:tc>
                  <a:txBody>
                    <a:bodyPr/>
                    <a:lstStyle/>
                    <a:p>
                      <a:r>
                        <a:rPr kumimoji="1" lang="ja-JP" altLang="en-US" sz="1400" dirty="0"/>
                        <a:t>公益社団法人　神奈川県宅地建物取引業協会　県央支部</a:t>
                      </a:r>
                    </a:p>
                    <a:p>
                      <a:r>
                        <a:rPr kumimoji="1" lang="ja-JP" altLang="en-US" sz="1400" dirty="0"/>
                        <a:t>公益社団法人　全日本不動産協会神奈川県本部　さがみ支部</a:t>
                      </a:r>
                    </a:p>
                    <a:p>
                      <a:r>
                        <a:rPr kumimoji="1" lang="ja-JP" altLang="en-US" sz="1400" dirty="0"/>
                        <a:t>公益財団法人　日本賃貸住宅管理協会　神奈川県支部</a:t>
                      </a:r>
                    </a:p>
                  </a:txBody>
                  <a:tcPr>
                    <a:solidFill>
                      <a:schemeClr val="accent4">
                        <a:lumMod val="20000"/>
                        <a:lumOff val="80000"/>
                        <a:alpha val="50000"/>
                      </a:schemeClr>
                    </a:solidFill>
                  </a:tcPr>
                </a:tc>
                <a:extLst>
                  <a:ext uri="{0D108BD9-81ED-4DB2-BD59-A6C34878D82A}">
                    <a16:rowId xmlns:a16="http://schemas.microsoft.com/office/drawing/2014/main" val="2522140395"/>
                  </a:ext>
                </a:extLst>
              </a:tr>
              <a:tr h="730415">
                <a:tc>
                  <a:txBody>
                    <a:bodyPr/>
                    <a:lstStyle/>
                    <a:p>
                      <a:r>
                        <a:rPr kumimoji="1" lang="ja-JP" altLang="en-US" sz="1600" dirty="0"/>
                        <a:t>福祉関係団体</a:t>
                      </a:r>
                    </a:p>
                  </a:txBody>
                  <a:tcPr>
                    <a:solidFill>
                      <a:schemeClr val="accent4">
                        <a:lumMod val="20000"/>
                        <a:lumOff val="80000"/>
                        <a:alpha val="50000"/>
                      </a:schemeClr>
                    </a:solidFill>
                  </a:tcPr>
                </a:tc>
                <a:tc>
                  <a:txBody>
                    <a:bodyPr/>
                    <a:lstStyle/>
                    <a:p>
                      <a:r>
                        <a:rPr kumimoji="1" lang="ja-JP" altLang="en-US" sz="1400" dirty="0"/>
                        <a:t>社会福祉法人　厚木市社会福祉協議会</a:t>
                      </a:r>
                    </a:p>
                    <a:p>
                      <a:r>
                        <a:rPr kumimoji="1" lang="ja-JP" altLang="en-US" sz="1400" dirty="0"/>
                        <a:t>厚木市障がい者基幹相談支援センター</a:t>
                      </a:r>
                    </a:p>
                    <a:p>
                      <a:r>
                        <a:rPr kumimoji="1" lang="ja-JP" altLang="en-US" sz="1400" dirty="0"/>
                        <a:t>厚木市内地域包括支援センター</a:t>
                      </a:r>
                    </a:p>
                  </a:txBody>
                  <a:tcPr>
                    <a:solidFill>
                      <a:schemeClr val="accent4">
                        <a:lumMod val="20000"/>
                        <a:lumOff val="80000"/>
                        <a:alpha val="50000"/>
                      </a:schemeClr>
                    </a:solidFill>
                  </a:tcPr>
                </a:tc>
                <a:extLst>
                  <a:ext uri="{0D108BD9-81ED-4DB2-BD59-A6C34878D82A}">
                    <a16:rowId xmlns:a16="http://schemas.microsoft.com/office/drawing/2014/main" val="2057315887"/>
                  </a:ext>
                </a:extLst>
              </a:tr>
              <a:tr h="730415">
                <a:tc>
                  <a:txBody>
                    <a:bodyPr/>
                    <a:lstStyle/>
                    <a:p>
                      <a:r>
                        <a:rPr kumimoji="1" lang="ja-JP" altLang="en-US" sz="1600" dirty="0"/>
                        <a:t>居住支援団体</a:t>
                      </a:r>
                    </a:p>
                  </a:txBody>
                  <a:tcPr>
                    <a:solidFill>
                      <a:schemeClr val="accent4">
                        <a:lumMod val="20000"/>
                        <a:lumOff val="80000"/>
                        <a:alpha val="50000"/>
                      </a:schemeClr>
                    </a:solidFill>
                  </a:tcPr>
                </a:tc>
                <a:tc>
                  <a:txBody>
                    <a:bodyPr/>
                    <a:lstStyle/>
                    <a:p>
                      <a:r>
                        <a:rPr kumimoji="1" lang="ja-JP" altLang="en-US" sz="1400" dirty="0"/>
                        <a:t>公益社団法人　かながわ住まいまちづくり協会</a:t>
                      </a:r>
                    </a:p>
                    <a:p>
                      <a:r>
                        <a:rPr kumimoji="1" lang="ja-JP" altLang="en-US" sz="1400" dirty="0"/>
                        <a:t>株式会社　トータルホーム</a:t>
                      </a:r>
                    </a:p>
                    <a:p>
                      <a:r>
                        <a:rPr kumimoji="1" lang="en-US" altLang="ja-JP" sz="1400" dirty="0"/>
                        <a:t>NPO</a:t>
                      </a:r>
                      <a:r>
                        <a:rPr kumimoji="1" lang="ja-JP" altLang="en-US" sz="1400" dirty="0"/>
                        <a:t>法人　かながわ外国人すまいサポートセンター</a:t>
                      </a:r>
                    </a:p>
                  </a:txBody>
                  <a:tcPr>
                    <a:solidFill>
                      <a:schemeClr val="accent4">
                        <a:lumMod val="20000"/>
                        <a:lumOff val="80000"/>
                        <a:alpha val="50000"/>
                      </a:schemeClr>
                    </a:solidFill>
                  </a:tcPr>
                </a:tc>
                <a:extLst>
                  <a:ext uri="{0D108BD9-81ED-4DB2-BD59-A6C34878D82A}">
                    <a16:rowId xmlns:a16="http://schemas.microsoft.com/office/drawing/2014/main" val="3411045554"/>
                  </a:ext>
                </a:extLst>
              </a:tr>
              <a:tr h="517377">
                <a:tc>
                  <a:txBody>
                    <a:bodyPr/>
                    <a:lstStyle/>
                    <a:p>
                      <a:r>
                        <a:rPr kumimoji="1" lang="ja-JP" altLang="en-US" sz="1600" dirty="0"/>
                        <a:t>厚木市関係課</a:t>
                      </a:r>
                    </a:p>
                  </a:txBody>
                  <a:tcPr>
                    <a:solidFill>
                      <a:schemeClr val="accent4">
                        <a:lumMod val="20000"/>
                        <a:lumOff val="80000"/>
                        <a:alpha val="50000"/>
                      </a:schemeClr>
                    </a:solidFill>
                  </a:tcPr>
                </a:tc>
                <a:tc>
                  <a:txBody>
                    <a:bodyPr/>
                    <a:lstStyle/>
                    <a:p>
                      <a:r>
                        <a:rPr kumimoji="1" lang="ja-JP" altLang="en-US" sz="1400" dirty="0"/>
                        <a:t>市民福祉部</a:t>
                      </a:r>
                      <a:endParaRPr kumimoji="1" lang="en-US" altLang="ja-JP" sz="1400" dirty="0"/>
                    </a:p>
                    <a:p>
                      <a:r>
                        <a:rPr kumimoji="1" lang="ja-JP" altLang="en-US" sz="1400" dirty="0"/>
                        <a:t>　福祉総合支援課、地域包括ケア推進課、生活福祉課、障がい福祉課、介護福祉課</a:t>
                      </a:r>
                      <a:endParaRPr kumimoji="1" lang="en-US" altLang="ja-JP" sz="1400" dirty="0"/>
                    </a:p>
                    <a:p>
                      <a:r>
                        <a:rPr kumimoji="1" lang="ja-JP" altLang="en-US" sz="1400" dirty="0"/>
                        <a:t>健康こどもみらい部　子育て給付課</a:t>
                      </a:r>
                    </a:p>
                    <a:p>
                      <a:r>
                        <a:rPr kumimoji="1" lang="ja-JP" altLang="en-US" sz="1400" dirty="0"/>
                        <a:t>都市みらい部　住宅課（事務局）</a:t>
                      </a:r>
                    </a:p>
                  </a:txBody>
                  <a:tcPr>
                    <a:solidFill>
                      <a:schemeClr val="accent4">
                        <a:lumMod val="20000"/>
                        <a:lumOff val="80000"/>
                        <a:alpha val="50000"/>
                      </a:schemeClr>
                    </a:solidFill>
                  </a:tcPr>
                </a:tc>
                <a:extLst>
                  <a:ext uri="{0D108BD9-81ED-4DB2-BD59-A6C34878D82A}">
                    <a16:rowId xmlns:a16="http://schemas.microsoft.com/office/drawing/2014/main" val="2349441951"/>
                  </a:ext>
                </a:extLst>
              </a:tr>
            </a:tbl>
          </a:graphicData>
        </a:graphic>
      </p:graphicFrame>
      <p:sp>
        <p:nvSpPr>
          <p:cNvPr id="16" name="思考の吹き出し: 雲形 15">
            <a:extLst>
              <a:ext uri="{FF2B5EF4-FFF2-40B4-BE49-F238E27FC236}">
                <a16:creationId xmlns:a16="http://schemas.microsoft.com/office/drawing/2014/main" id="{71FE55CF-C2A8-466F-8269-72B2235275C1}"/>
              </a:ext>
            </a:extLst>
          </p:cNvPr>
          <p:cNvSpPr/>
          <p:nvPr/>
        </p:nvSpPr>
        <p:spPr>
          <a:xfrm rot="256404">
            <a:off x="7400529" y="12718892"/>
            <a:ext cx="1779271" cy="1080699"/>
          </a:xfrm>
          <a:prstGeom prst="cloudCallout">
            <a:avLst>
              <a:gd name="adj1" fmla="val -18428"/>
              <a:gd name="adj2" fmla="val 21004"/>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300" dirty="0">
                <a:solidFill>
                  <a:schemeClr val="tx1"/>
                </a:solidFill>
                <a:latin typeface="メイリオ" panose="020B0604030504040204" pitchFamily="50" charset="-128"/>
                <a:ea typeface="メイリオ" panose="020B0604030504040204" pitchFamily="50" charset="-128"/>
              </a:rPr>
              <a:t>お気軽にご相談ください！！</a:t>
            </a:r>
          </a:p>
        </p:txBody>
      </p:sp>
    </p:spTree>
    <p:extLst>
      <p:ext uri="{BB962C8B-B14F-4D97-AF65-F5344CB8AC3E}">
        <p14:creationId xmlns:p14="http://schemas.microsoft.com/office/powerpoint/2010/main" val="68670084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FFF00"/>
        </a:solidFill>
        <a:ln>
          <a:solidFill>
            <a:srgbClr val="FFFF00"/>
          </a:solidFill>
        </a:ln>
      </a:spPr>
      <a:bodyPr rtlCol="0" anchor="ctr"/>
      <a:lstStyle>
        <a:defPPr algn="ctr">
          <a:defRPr kumimoji="1" sz="3200" dirty="0" smtClean="0">
            <a:solidFill>
              <a:schemeClr val="tx1"/>
            </a:solidFill>
            <a:latin typeface="メイリオ" panose="020B0604030504040204" pitchFamily="50" charset="-128"/>
            <a:ea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8581</TotalTime>
  <Words>605</Words>
  <Application>Microsoft Office PowerPoint</Application>
  <PresentationFormat>ユーザー設定</PresentationFormat>
  <Paragraphs>85</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メイリオ</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佐藤 真澄</dc:creator>
  <cp:lastModifiedBy>古戝 有香</cp:lastModifiedBy>
  <cp:revision>408</cp:revision>
  <cp:lastPrinted>2024-02-19T10:39:31Z</cp:lastPrinted>
  <dcterms:created xsi:type="dcterms:W3CDTF">2018-01-15T04:41:33Z</dcterms:created>
  <dcterms:modified xsi:type="dcterms:W3CDTF">2024-12-25T06:18:29Z</dcterms:modified>
</cp:coreProperties>
</file>