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106934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D6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4660"/>
  </p:normalViewPr>
  <p:slideViewPr>
    <p:cSldViewPr>
      <p:cViewPr varScale="1">
        <p:scale>
          <a:sx n="45" d="100"/>
          <a:sy n="45" d="100"/>
        </p:scale>
        <p:origin x="2646" y="10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82" y="1512316"/>
            <a:ext cx="5856380" cy="6535799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-1" y="8578220"/>
            <a:ext cx="7561263" cy="2115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252239" y="218704"/>
            <a:ext cx="2448272" cy="447476"/>
          </a:xfrm>
          <a:prstGeom prst="rect">
            <a:avLst/>
          </a:prstGeom>
          <a:gradFill>
            <a:gsLst>
              <a:gs pos="32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0"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待望の最新刊</a:t>
            </a:r>
          </a:p>
        </p:txBody>
      </p:sp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407863" y="681154"/>
            <a:ext cx="4175936" cy="7993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zh-TW" altLang="en-US" sz="3600" b="1" kern="10" spc="-300" dirty="0" smtClean="0">
                <a:ln w="1778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>
                        <a:gamma/>
                        <a:tint val="50196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ＭＳ Ｐゴシック"/>
                <a:ea typeface="ＭＳ Ｐゴシック"/>
              </a:rPr>
              <a:t>厚木市史</a:t>
            </a:r>
            <a:endParaRPr lang="en-US" altLang="zh-TW" sz="3600" b="1" kern="10" spc="-300" dirty="0" smtClean="0">
              <a:ln w="17780">
                <a:solidFill>
                  <a:srgbClr val="FF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>
                      <a:gamma/>
                      <a:tint val="50196"/>
                      <a:invGamma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26940" algn="ctr" rotWithShape="0">
                  <a:srgbClr val="A5A5A5">
                    <a:alpha val="74998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0" y="7667240"/>
            <a:ext cx="7561261" cy="9109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r>
              <a:rPr lang="ja-JP" altLang="en-US" sz="1600" dirty="0" smtClean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古墳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時代から奈良・平安</a:t>
            </a:r>
            <a:r>
              <a:rPr lang="ja-JP" altLang="en-US" sz="1600" dirty="0" smtClean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時代が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わかる通史編です</a:t>
            </a:r>
            <a:r>
              <a:rPr lang="ja-JP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古代史の最新</a:t>
            </a:r>
            <a:r>
              <a:rPr lang="ja-JP" altLang="en-US" sz="1600" dirty="0" smtClean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の研究成果や</a:t>
            </a:r>
            <a:endParaRPr lang="en-US" altLang="ja-JP" sz="1600" dirty="0" smtClean="0">
              <a:solidFill>
                <a:schemeClr val="tx2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考古学的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見地を盛り込み</a:t>
            </a:r>
            <a:r>
              <a:rPr lang="ja-JP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詳しく解説しています</a:t>
            </a:r>
            <a:r>
              <a:rPr lang="ja-JP" sz="1600" dirty="0" smtClean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1600" dirty="0" smtClean="0">
              <a:solidFill>
                <a:schemeClr val="tx2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sz="1600" dirty="0" smtClean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厚木</a:t>
            </a:r>
            <a:r>
              <a:rPr lang="ja-JP" altLang="en-US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の根源</a:t>
            </a:r>
            <a:r>
              <a:rPr lang="ja-JP" sz="1600" dirty="0">
                <a:solidFill>
                  <a:schemeClr val="tx2">
                    <a:lumMod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を知るのに最適な１冊です。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79739" y="8578220"/>
            <a:ext cx="6980485" cy="117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◆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価　格　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９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，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０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００円　</a:t>
            </a:r>
            <a:r>
              <a:rPr lang="ja-JP" altLang="ja-JP" dirty="0" smtClean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Ａ５判</a:t>
            </a:r>
            <a:r>
              <a:rPr lang="ja-JP" altLang="en-US" dirty="0" smtClean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７８３頁　上製本函入り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◆厚木市役所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３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階市政情報コーナー、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あつぎ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郷土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博物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館で販売して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GSｺﾞｼｯｸE" pitchFamily="50" charset="-128"/>
              <a:ea typeface="HGSｺﾞｼｯｸE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います。郵送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を御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希望の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場合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は、現金書留で送料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520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円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を加えて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9,520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円を御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送金ください。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レターパックプラスでお送りします。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　　　　</a:t>
            </a:r>
            <a:endParaRPr kumimoji="1" 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SｺﾞｼｯｸE" pitchFamily="50" charset="-128"/>
              <a:ea typeface="HGSｺﾞｼｯｸE" pitchFamily="50" charset="-128"/>
              <a:cs typeface="ＭＳ Ｐゴシック" pitchFamily="50" charset="-128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591547" y="11873085"/>
            <a:ext cx="5176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79739" y="9757905"/>
            <a:ext cx="6733728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◆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問合せ・送金先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</a:t>
            </a:r>
            <a:r>
              <a:rPr lang="ja-JP" altLang="ja-JP" dirty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〒</a:t>
            </a:r>
            <a:r>
              <a:rPr lang="en-US" altLang="ja-JP" dirty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243-8511</a:t>
            </a:r>
            <a:r>
              <a:rPr lang="ja-JP" altLang="ja-JP" dirty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厚木市中町</a:t>
            </a:r>
            <a:r>
              <a:rPr lang="en-US" altLang="ja-JP" dirty="0" smtClean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3-17-17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　　　　厚木市教育委員会 文化財保護課　</a:t>
            </a:r>
            <a:r>
              <a:rPr lang="ja-JP" altLang="ja-JP" dirty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電話</a:t>
            </a:r>
            <a:r>
              <a:rPr lang="en-US" altLang="ja-JP" dirty="0">
                <a:solidFill>
                  <a:srgbClr val="000000"/>
                </a:solidFill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046-225-2060</a:t>
            </a:r>
            <a:endParaRPr lang="ja-JP" altLang="ja-JP" dirty="0">
              <a:latin typeface="HGSｺﾞｼｯｸE" pitchFamily="50" charset="-128"/>
              <a:ea typeface="HGSｺﾞｼｯｸE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GSｺﾞｼｯｸE" pitchFamily="50" charset="-128"/>
              <a:ea typeface="HGSｺﾞｼｯｸE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</a:t>
            </a:r>
            <a:r>
              <a:rPr kumimoji="1" 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SｺﾞｼｯｸE" pitchFamily="50" charset="-128"/>
                <a:ea typeface="HGSｺﾞｼｯｸE" pitchFamily="50" charset="-128"/>
                <a:cs typeface="ＭＳ Ｐゴシック" pitchFamily="50" charset="-128"/>
              </a:rPr>
              <a:t>　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SｺﾞｼｯｸE" pitchFamily="50" charset="-128"/>
              <a:ea typeface="HGSｺﾞｼｯｸE" pitchFamily="50" charset="-128"/>
              <a:cs typeface="ＭＳ Ｐゴシック" pitchFamily="50" charset="-128"/>
            </a:endParaRP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407863" y="1495501"/>
            <a:ext cx="2735776" cy="792088"/>
          </a:xfrm>
          <a:prstGeom prst="rect">
            <a:avLst/>
          </a:prstGeom>
          <a:gradFill>
            <a:gsLst>
              <a:gs pos="32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b="1" kern="10" spc="-300" dirty="0" smtClean="0">
                <a:ln w="1778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ＭＳ Ｐゴシック"/>
                <a:ea typeface="ＭＳ Ｐゴシック"/>
              </a:rPr>
              <a:t>古代通史</a:t>
            </a:r>
            <a:r>
              <a:rPr lang="zh-TW" altLang="en-US" sz="3600" b="1" kern="10" spc="-300" dirty="0" smtClean="0">
                <a:ln w="1778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26940" algn="ctr" rotWithShape="0">
                    <a:srgbClr val="A5A5A5">
                      <a:alpha val="74998"/>
                    </a:srgbClr>
                  </a:outerShdw>
                </a:effectLst>
                <a:latin typeface="ＭＳ Ｐゴシック"/>
                <a:ea typeface="ＭＳ Ｐゴシック"/>
              </a:rPr>
              <a:t>編</a:t>
            </a:r>
            <a:endParaRPr lang="ja-JP" altLang="en-US" sz="3600" b="1" kern="10" spc="-300" dirty="0">
              <a:ln w="1778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26940" algn="ctr" rotWithShape="0">
                  <a:srgbClr val="A5A5A5">
                    <a:alpha val="74998"/>
                  </a:srgbClr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66802" y="7343568"/>
            <a:ext cx="1600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七沢鐘ヶ嶽出土瓦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184">
            <a:off x="5182255" y="478664"/>
            <a:ext cx="1766612" cy="23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7" y="306140"/>
            <a:ext cx="6912768" cy="100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</Words>
  <Application>Microsoft Office PowerPoint</Application>
  <PresentationFormat>ユーザー設定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HGPｺﾞｼｯｸE</vt:lpstr>
      <vt:lpstr>HGP行書体</vt:lpstr>
      <vt:lpstr>HGSｺﾞｼｯｸE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水谷 貴惠</dc:creator>
  <cp:lastModifiedBy>Windows ユーザー</cp:lastModifiedBy>
  <cp:revision>33</cp:revision>
  <cp:lastPrinted>2023-05-25T07:28:55Z</cp:lastPrinted>
  <dcterms:created xsi:type="dcterms:W3CDTF">2017-05-26T00:41:31Z</dcterms:created>
  <dcterms:modified xsi:type="dcterms:W3CDTF">2023-05-25T07:29:48Z</dcterms:modified>
</cp:coreProperties>
</file>