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73DEF3-F6F9-4505-949D-656024D467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C6D44E0-FFB2-49A2-9D4A-A331D94B72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B02DAAF-76C2-4147-8AE9-A211D6F5E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6C7AD-AA97-4A5E-BAB9-CF06624B5B79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6AEEC7C-71A8-4009-8BCF-0D130C6BC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0AD696-809F-4D51-933F-8868457D6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5BC6F-51C1-47AA-88C2-FA46C3891B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8800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6FCA7D-966D-4E5A-8C4C-A1B302040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116A147-AF4E-4A43-A942-0251CE8EF6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F735B40-2B52-4B54-A805-0E7453E51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6C7AD-AA97-4A5E-BAB9-CF06624B5B79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2198AF0-D8F1-4C25-89AB-4D549D431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BDC3B46-9F87-42F6-B4F1-F9BFE9969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5BC6F-51C1-47AA-88C2-FA46C3891B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6033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61E6668-A4A0-4AC0-AB42-439A27C868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4C9F9D4-6317-4564-BA52-7BC598A0FB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D8BA95-923E-44C2-A298-BBDCC81F9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6C7AD-AA97-4A5E-BAB9-CF06624B5B79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26850A-2D49-4F88-96A7-F897F8D52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B5A3E50-BEAE-4697-ACAA-F2E0C3F1F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5BC6F-51C1-47AA-88C2-FA46C3891B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9997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13DF83-EBE3-402D-82A4-A96922488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DC6796B-BAE1-4CE0-82A3-6E18651340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7BABF4-A0E5-460E-B936-87859422A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6C7AD-AA97-4A5E-BAB9-CF06624B5B79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F63DF0-D4BF-4A52-8D02-258C69DEE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4E6B27-E4A0-4283-B624-57EFAAF41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5BC6F-51C1-47AA-88C2-FA46C3891B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1804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94332E-9CE7-462B-8170-F1700401A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B826C32-E5FC-4393-821D-E3C513D425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54A3E36-A67F-402A-B274-1506F2056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6C7AD-AA97-4A5E-BAB9-CF06624B5B79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D0CA62-A1A0-470F-999D-62E79B34E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54D17D4-0473-4C52-9B0C-E9B6F7BD3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5BC6F-51C1-47AA-88C2-FA46C3891B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2829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7522AB-E624-4FAD-9862-DB4E62710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057714C-ED71-4BEE-87CE-785D0855C4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4EDAC87-AF3D-4C5A-8F5C-DFBF8D2367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BA2CDE3-1E3E-4984-A8DF-164248A8C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6C7AD-AA97-4A5E-BAB9-CF06624B5B79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2221CD3-3AF9-4883-8FEF-985BDC154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FACF58A-341D-4DD3-8468-4BF39BDB3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5BC6F-51C1-47AA-88C2-FA46C3891B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668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460EE8-9176-47D8-AE01-1B28C0B21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D512AA6-387C-4802-A2D0-D6C9E93699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A31C90B-363D-43BC-AD58-BE484CF3D8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AE5CC80-BA09-4DC8-B96D-BD05653628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1E8BECA-11F6-4235-8F3B-11254CCFBC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D672900-7DD5-4AC1-A9DE-E4B1BB09C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6C7AD-AA97-4A5E-BAB9-CF06624B5B79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1169E33-8DB3-48EA-B442-F0BDEC6EE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7958C06-3A8C-4FAB-BB83-C17F5A93D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5BC6F-51C1-47AA-88C2-FA46C3891B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6492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3085D4-893A-48A3-A587-D5CC0E787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94F2C9F-902A-4B14-87A5-41C387BE7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6C7AD-AA97-4A5E-BAB9-CF06624B5B79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028E78B-C7FC-4937-B0AA-AA9CD9923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C713954-91F7-4EAB-B3C2-E89ED9E42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5BC6F-51C1-47AA-88C2-FA46C3891B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0832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5E7E978-7C3D-40E2-B8F0-0FE730A1B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6C7AD-AA97-4A5E-BAB9-CF06624B5B79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CC13EE9-49FD-4FCF-9169-77B55F26F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86B7695-B83C-4B2C-8DBC-232F075EA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5BC6F-51C1-47AA-88C2-FA46C3891B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786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4CACC8-947C-471C-B213-2D3A82499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0290497-BAD1-4A3D-9DDF-FC6AE515AE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EC10575-02A8-46C6-9079-C9D7A32104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39AEFB9-7A43-42F7-A679-55DB9B30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6C7AD-AA97-4A5E-BAB9-CF06624B5B79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AF878C0-FBDD-41BD-A3E9-DA30EA481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EC37EE6-D5E8-4696-8773-F334990E7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5BC6F-51C1-47AA-88C2-FA46C3891B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0306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9B984F-7BCD-4D92-95F0-17B4B9B23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C973AA7-5CF8-490C-A7BB-340987DC8E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F4E1C19-71E4-42FF-A798-A646983126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6352D13-E8B6-4382-B6FC-443796A0A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6C7AD-AA97-4A5E-BAB9-CF06624B5B79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CCE83E4-CE68-4092-ACF9-1EEF22F97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94A7B41-302B-4A04-AB6B-20631ED1D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5BC6F-51C1-47AA-88C2-FA46C3891B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0314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30DA88B-870E-4297-B332-11D7A1CA1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A7D822-1FD8-4845-8933-205C8D18C2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9B14702-26B9-480D-91AE-B49296C683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6C7AD-AA97-4A5E-BAB9-CF06624B5B79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EA3261-8FA6-47D7-8692-A79F4F639C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89DE073-39FC-4A3F-90DA-4414C69CFE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5BC6F-51C1-47AA-88C2-FA46C3891B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0708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844E8C-2912-4A0F-9A4C-4679F1F927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8760" y="305562"/>
            <a:ext cx="11714480" cy="1322046"/>
          </a:xfrm>
        </p:spPr>
        <p:txBody>
          <a:bodyPr>
            <a:normAutofit fontScale="90000"/>
          </a:bodyPr>
          <a:lstStyle/>
          <a:p>
            <a:r>
              <a:rPr kumimoji="1" lang="ja-JP" altLang="en-US" sz="7300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貸館（利用）休止等</a:t>
            </a:r>
            <a:r>
              <a:rPr kumimoji="1" lang="ja-JP" altLang="en-US" sz="49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の</a:t>
            </a:r>
            <a:r>
              <a:rPr kumimoji="1" lang="ja-JP" altLang="en-US" sz="7300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お知らせ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383CE40-B2C0-4475-814D-7C367F44DC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44320" y="1672250"/>
            <a:ext cx="10408920" cy="4835548"/>
          </a:xfrm>
        </p:spPr>
        <p:txBody>
          <a:bodyPr>
            <a:noAutofit/>
          </a:bodyPr>
          <a:lstStyle/>
          <a:p>
            <a:pPr algn="just" hangingPunct="0"/>
            <a:r>
              <a:rPr lang="ja-JP" altLang="ja-JP" sz="3200" b="1" u="sng" kern="100" dirty="0"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１</a:t>
            </a:r>
            <a:r>
              <a:rPr lang="en-US" altLang="ja-JP" sz="3200" b="1" u="sng" kern="100" dirty="0"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ja-JP" sz="3200" b="1" u="sng" kern="100" dirty="0"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貸館（利用）休止　　</a:t>
            </a:r>
          </a:p>
          <a:p>
            <a:pPr indent="304800" algn="just" hangingPunct="0">
              <a:lnSpc>
                <a:spcPts val="2500"/>
              </a:lnSpc>
            </a:pPr>
            <a:r>
              <a:rPr lang="ja-JP" altLang="en-US" sz="3200" b="1" kern="100" dirty="0">
                <a:latin typeface="HGｺﾞｼｯｸM" panose="020B0609000000000000" pitchFamily="49" charset="-128"/>
                <a:ea typeface="HGｺﾞｼｯｸM" panose="020B0609000000000000" pitchFamily="49" charset="-128"/>
                <a:cs typeface="Times New Roman" panose="02020603050405020304" pitchFamily="18" charset="0"/>
              </a:rPr>
              <a:t>   </a:t>
            </a:r>
            <a:r>
              <a:rPr lang="ja-JP" altLang="ja-JP" sz="2800" b="1" kern="100" dirty="0"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令和７年７月</a:t>
            </a:r>
            <a:r>
              <a:rPr lang="ja-JP" altLang="en-US" sz="2800" b="1" kern="100" dirty="0"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１日</a:t>
            </a:r>
            <a:r>
              <a:rPr lang="ja-JP" altLang="ja-JP" sz="2800" b="1" kern="100" dirty="0"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Times New Roman" panose="02020603050405020304" pitchFamily="18" charset="0"/>
              </a:rPr>
              <a:t>から令和８年２月まで（予定）</a:t>
            </a:r>
            <a:endParaRPr lang="en-US" altLang="ja-JP" sz="2800" b="1" kern="100" dirty="0">
              <a:effectLst/>
              <a:latin typeface="HGｺﾞｼｯｸM" panose="020B0609000000000000" pitchFamily="49" charset="-128"/>
              <a:ea typeface="HGｺﾞｼｯｸM" panose="020B0609000000000000" pitchFamily="49" charset="-128"/>
              <a:cs typeface="Times New Roman" panose="02020603050405020304" pitchFamily="18" charset="0"/>
            </a:endParaRPr>
          </a:p>
          <a:p>
            <a:pPr indent="304800" algn="just" hangingPunct="0">
              <a:lnSpc>
                <a:spcPts val="2500"/>
              </a:lnSpc>
            </a:pPr>
            <a:r>
              <a:rPr lang="ja-JP" altLang="en-US" sz="3200" b="1" kern="100" dirty="0">
                <a:latin typeface="HGｺﾞｼｯｸM" panose="020B0609000000000000" pitchFamily="49" charset="-128"/>
                <a:ea typeface="HGｺﾞｼｯｸM" panose="020B0609000000000000" pitchFamily="49" charset="-128"/>
                <a:cs typeface="Times New Roman" panose="02020603050405020304" pitchFamily="18" charset="0"/>
              </a:rPr>
              <a:t>　</a:t>
            </a:r>
            <a:r>
              <a:rPr lang="ja-JP" altLang="en-US" sz="2800" b="1" kern="100" dirty="0">
                <a:latin typeface="HGｺﾞｼｯｸM" panose="020B0609000000000000" pitchFamily="49" charset="-128"/>
                <a:ea typeface="HGｺﾞｼｯｸM" panose="020B0609000000000000" pitchFamily="49" charset="-128"/>
                <a:cs typeface="Times New Roman" panose="02020603050405020304" pitchFamily="18" charset="0"/>
              </a:rPr>
              <a:t> </a:t>
            </a:r>
            <a:r>
              <a:rPr lang="ja-JP" altLang="en-US" sz="2800" b="1" kern="1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平日・土日</a:t>
            </a:r>
            <a:r>
              <a:rPr lang="ja-JP" altLang="en-US" sz="2800" b="1" kern="100" dirty="0">
                <a:latin typeface="HGｺﾞｼｯｸM" panose="020B0609000000000000" pitchFamily="49" charset="-128"/>
                <a:ea typeface="HGｺﾞｼｯｸM" panose="020B0609000000000000" pitchFamily="49" charset="-128"/>
                <a:cs typeface="Times New Roman" panose="02020603050405020304" pitchFamily="18" charset="0"/>
              </a:rPr>
              <a:t>は</a:t>
            </a:r>
            <a:r>
              <a:rPr lang="en-US" altLang="ja-JP" sz="2800" b="1" kern="1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17</a:t>
            </a:r>
            <a:r>
              <a:rPr lang="ja-JP" altLang="en-US" sz="2800" b="1" kern="1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時</a:t>
            </a:r>
            <a:r>
              <a:rPr lang="en-US" altLang="ja-JP" sz="2800" b="1" kern="1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15</a:t>
            </a:r>
            <a:r>
              <a:rPr lang="ja-JP" altLang="en-US" sz="2800" b="1" kern="1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分</a:t>
            </a:r>
            <a:r>
              <a:rPr lang="ja-JP" altLang="en-US" sz="2800" b="1" kern="100" dirty="0">
                <a:latin typeface="HGｺﾞｼｯｸM" panose="020B0609000000000000" pitchFamily="49" charset="-128"/>
                <a:ea typeface="HGｺﾞｼｯｸM" panose="020B0609000000000000" pitchFamily="49" charset="-128"/>
                <a:cs typeface="Times New Roman" panose="02020603050405020304" pitchFamily="18" charset="0"/>
              </a:rPr>
              <a:t>に</a:t>
            </a:r>
            <a:r>
              <a:rPr lang="ja-JP" altLang="en-US" sz="2800" b="1" kern="1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閉館</a:t>
            </a:r>
            <a:r>
              <a:rPr lang="ja-JP" altLang="en-US" sz="2800" b="1" kern="100" dirty="0">
                <a:latin typeface="HGｺﾞｼｯｸM" panose="020B0609000000000000" pitchFamily="49" charset="-128"/>
                <a:ea typeface="HGｺﾞｼｯｸM" panose="020B0609000000000000" pitchFamily="49" charset="-128"/>
                <a:cs typeface="Times New Roman" panose="02020603050405020304" pitchFamily="18" charset="0"/>
              </a:rPr>
              <a:t>、</a:t>
            </a:r>
            <a:r>
              <a:rPr lang="ja-JP" altLang="en-US" sz="2800" b="1" kern="1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祝日</a:t>
            </a:r>
            <a:r>
              <a:rPr lang="ja-JP" altLang="en-US" sz="2800" b="1" kern="100" dirty="0">
                <a:latin typeface="HGｺﾞｼｯｸM" panose="020B0609000000000000" pitchFamily="49" charset="-128"/>
                <a:ea typeface="HGｺﾞｼｯｸM" panose="020B0609000000000000" pitchFamily="49" charset="-128"/>
                <a:cs typeface="Times New Roman" panose="02020603050405020304" pitchFamily="18" charset="0"/>
              </a:rPr>
              <a:t>は</a:t>
            </a:r>
            <a:r>
              <a:rPr lang="ja-JP" altLang="en-US" sz="2800" b="1" kern="1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終日閉館</a:t>
            </a:r>
            <a:endParaRPr lang="en-US" altLang="ja-JP" sz="2800" b="1" kern="1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Times New Roman" panose="02020603050405020304" pitchFamily="18" charset="0"/>
            </a:endParaRPr>
          </a:p>
          <a:p>
            <a:pPr indent="304800" algn="just" hangingPunct="0">
              <a:lnSpc>
                <a:spcPts val="2500"/>
              </a:lnSpc>
            </a:pPr>
            <a:r>
              <a:rPr lang="ja-JP" altLang="en-US" sz="3200" b="1" kern="100" dirty="0">
                <a:latin typeface="HGｺﾞｼｯｸM" panose="020B0609000000000000" pitchFamily="49" charset="-128"/>
                <a:ea typeface="HGｺﾞｼｯｸM" panose="020B0609000000000000" pitchFamily="49" charset="-128"/>
                <a:cs typeface="Times New Roman" panose="02020603050405020304" pitchFamily="18" charset="0"/>
              </a:rPr>
              <a:t>　</a:t>
            </a:r>
            <a:r>
              <a:rPr lang="ja-JP" altLang="en-US" sz="2800" b="1" kern="100" dirty="0">
                <a:latin typeface="HGｺﾞｼｯｸM" panose="020B0609000000000000" pitchFamily="49" charset="-128"/>
                <a:ea typeface="HGｺﾞｼｯｸM" panose="020B0609000000000000" pitchFamily="49" charset="-128"/>
                <a:cs typeface="Times New Roman" panose="02020603050405020304" pitchFamily="18" charset="0"/>
              </a:rPr>
              <a:t> </a:t>
            </a:r>
            <a:r>
              <a:rPr lang="en-US" altLang="ja-JP" b="1" kern="100" dirty="0">
                <a:latin typeface="HGｺﾞｼｯｸM" panose="020B0609000000000000" pitchFamily="49" charset="-128"/>
                <a:ea typeface="HGｺﾞｼｯｸM" panose="020B0609000000000000" pitchFamily="49" charset="-128"/>
                <a:cs typeface="Times New Roman" panose="02020603050405020304" pitchFamily="18" charset="0"/>
              </a:rPr>
              <a:t>※</a:t>
            </a:r>
            <a:r>
              <a:rPr lang="ja-JP" altLang="en-US" b="1" kern="100">
                <a:latin typeface="HGｺﾞｼｯｸM" panose="020B0609000000000000" pitchFamily="49" charset="-128"/>
                <a:ea typeface="HGｺﾞｼｯｸM" panose="020B0609000000000000" pitchFamily="49" charset="-128"/>
                <a:cs typeface="Times New Roman" panose="02020603050405020304" pitchFamily="18" charset="0"/>
              </a:rPr>
              <a:t>図書の返却ボックスをご利用</a:t>
            </a:r>
            <a:r>
              <a:rPr lang="ja-JP" altLang="en-US" b="1" kern="100" dirty="0">
                <a:latin typeface="HGｺﾞｼｯｸM" panose="020B0609000000000000" pitchFamily="49" charset="-128"/>
                <a:ea typeface="HGｺﾞｼｯｸM" panose="020B0609000000000000" pitchFamily="49" charset="-128"/>
                <a:cs typeface="Times New Roman" panose="02020603050405020304" pitchFamily="18" charset="0"/>
              </a:rPr>
              <a:t>の際は、ご注意ください。</a:t>
            </a:r>
            <a:endParaRPr lang="en-US" altLang="ja-JP" b="1" kern="1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Times New Roman" panose="02020603050405020304" pitchFamily="18" charset="0"/>
            </a:endParaRPr>
          </a:p>
          <a:p>
            <a:pPr algn="just" hangingPunct="0"/>
            <a:r>
              <a:rPr lang="ja-JP" altLang="ja-JP" sz="3200" b="1" u="sng" kern="100" dirty="0"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２</a:t>
            </a:r>
            <a:r>
              <a:rPr lang="en-US" altLang="ja-JP" sz="3200" b="1" u="sng" kern="100" dirty="0"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ja-JP" sz="3200" b="1" u="sng" kern="100" dirty="0"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各種証明書発行等センター業務</a:t>
            </a:r>
            <a:r>
              <a:rPr lang="ja-JP" altLang="en-US" sz="3200" b="1" u="sng" kern="1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休止</a:t>
            </a:r>
            <a:endParaRPr lang="en-US" altLang="ja-JP" sz="3200" b="1" u="sng" kern="100" dirty="0">
              <a:effectLst/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Times New Roman" panose="02020603050405020304" pitchFamily="18" charset="0"/>
            </a:endParaRPr>
          </a:p>
          <a:p>
            <a:pPr algn="just" hangingPunct="0"/>
            <a:r>
              <a:rPr lang="ja-JP" altLang="en-US" sz="3200" b="1" kern="100" dirty="0">
                <a:latin typeface="HGｺﾞｼｯｸM" panose="020B0609000000000000" pitchFamily="49" charset="-128"/>
                <a:ea typeface="HGｺﾞｼｯｸM" panose="020B0609000000000000" pitchFamily="49" charset="-128"/>
                <a:cs typeface="Times New Roman" panose="02020603050405020304" pitchFamily="18" charset="0"/>
              </a:rPr>
              <a:t>　 </a:t>
            </a:r>
            <a:r>
              <a:rPr lang="ja-JP" altLang="ja-JP" sz="3200" b="1" u="sng" kern="100" dirty="0"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図書室</a:t>
            </a:r>
            <a:r>
              <a:rPr lang="ja-JP" altLang="en-US" sz="3200" b="1" u="sng" kern="100" dirty="0"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業務</a:t>
            </a:r>
            <a:r>
              <a:rPr lang="ja-JP" altLang="ja-JP" sz="3200" b="1" u="sng" kern="100" dirty="0"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休止</a:t>
            </a:r>
          </a:p>
          <a:p>
            <a:pPr indent="304800" algn="just" hangingPunct="0">
              <a:tabLst>
                <a:tab pos="630238" algn="l"/>
                <a:tab pos="1168400" algn="l"/>
              </a:tabLst>
            </a:pPr>
            <a:r>
              <a:rPr lang="ja-JP" altLang="en-US" sz="3200" b="1" kern="100" dirty="0"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Times New Roman" panose="02020603050405020304" pitchFamily="18" charset="0"/>
              </a:rPr>
              <a:t>　 </a:t>
            </a:r>
            <a:r>
              <a:rPr lang="ja-JP" altLang="ja-JP" sz="2800" b="1" kern="100" dirty="0"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令和７年</a:t>
            </a:r>
            <a:r>
              <a:rPr lang="en-US" altLang="ja-JP" sz="2800" b="1" kern="100" dirty="0"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11</a:t>
            </a:r>
            <a:r>
              <a:rPr lang="ja-JP" altLang="ja-JP" sz="2800" b="1" kern="100" dirty="0"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月</a:t>
            </a:r>
            <a:r>
              <a:rPr lang="ja-JP" altLang="ja-JP" sz="2800" b="1" kern="100" dirty="0"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Times New Roman" panose="02020603050405020304" pitchFamily="18" charset="0"/>
              </a:rPr>
              <a:t>から令和８年２月まで（予定）</a:t>
            </a:r>
            <a:endParaRPr lang="en-US" altLang="ja-JP" sz="2800" b="1" kern="100" dirty="0">
              <a:effectLst/>
              <a:latin typeface="HGｺﾞｼｯｸM" panose="020B0609000000000000" pitchFamily="49" charset="-128"/>
              <a:ea typeface="HGｺﾞｼｯｸM" panose="020B0609000000000000" pitchFamily="49" charset="-128"/>
              <a:cs typeface="Times New Roman" panose="02020603050405020304" pitchFamily="18" charset="0"/>
            </a:endParaRPr>
          </a:p>
          <a:p>
            <a:pPr indent="304800" algn="just" hangingPunct="0">
              <a:lnSpc>
                <a:spcPts val="800"/>
              </a:lnSpc>
            </a:pPr>
            <a:endParaRPr lang="ja-JP" altLang="ja-JP" kern="100" dirty="0">
              <a:effectLst/>
              <a:latin typeface="HGｺﾞｼｯｸM" panose="020B0609000000000000" pitchFamily="49" charset="-128"/>
              <a:ea typeface="HGｺﾞｼｯｸM" panose="020B0609000000000000" pitchFamily="49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御理解・御協力をよろしくお願いいたします。</a:t>
            </a:r>
            <a:endParaRPr lang="en-US" altLang="ja-JP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algn="r"/>
            <a:r>
              <a:rPr lang="ja-JP" altLang="en-US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睦合西公民館・地区市民センター</a:t>
            </a:r>
            <a:endParaRPr kumimoji="1" lang="en-US" altLang="ja-JP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2F6A1AE0-BB95-470E-B867-22F0F94A67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504" y="1627608"/>
            <a:ext cx="1053131" cy="1756751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695FCC67-FAB1-447F-99C1-1BBDEB9E63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95473" y="1627607"/>
            <a:ext cx="982023" cy="1756751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F6AB75E8-954B-400F-8A6E-9A313EB4D6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960" y="4688830"/>
            <a:ext cx="1222632" cy="1437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168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102</Words>
  <Application>Microsoft Office PowerPoint</Application>
  <PresentationFormat>ワイド画面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HGS創英角ｺﾞｼｯｸUB</vt:lpstr>
      <vt:lpstr>HGｺﾞｼｯｸM</vt:lpstr>
      <vt:lpstr>游ゴシック</vt:lpstr>
      <vt:lpstr>游ゴシック Light</vt:lpstr>
      <vt:lpstr>Arial</vt:lpstr>
      <vt:lpstr>Office テーマ</vt:lpstr>
      <vt:lpstr>貸館（利用）休止等のお知らせ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睦合西公民館・地区市民センターからのお知らせ</dc:title>
  <dc:creator>渡辺 友子</dc:creator>
  <cp:lastModifiedBy>渡辺 友子</cp:lastModifiedBy>
  <cp:revision>25</cp:revision>
  <cp:lastPrinted>2025-06-10T02:12:05Z</cp:lastPrinted>
  <dcterms:created xsi:type="dcterms:W3CDTF">2024-11-24T05:32:07Z</dcterms:created>
  <dcterms:modified xsi:type="dcterms:W3CDTF">2025-06-10T02:14:57Z</dcterms:modified>
</cp:coreProperties>
</file>