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7559675" cy="1069181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B000"/>
    <a:srgbClr val="42C301"/>
    <a:srgbClr val="99FE66"/>
    <a:srgbClr val="3BAF01"/>
    <a:srgbClr val="00CC00"/>
    <a:srgbClr val="6DD9FF"/>
    <a:srgbClr val="89E0FF"/>
    <a:srgbClr val="2FC9FF"/>
    <a:srgbClr val="B3EBFF"/>
    <a:srgbClr val="9393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5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レイアウト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2899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レイアウト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374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6254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F3401-769A-2546-8FAC-F3014C759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角丸四角形 62">
            <a:extLst>
              <a:ext uri="{FF2B5EF4-FFF2-40B4-BE49-F238E27FC236}">
                <a16:creationId xmlns:a16="http://schemas.microsoft.com/office/drawing/2014/main" id="{BCAA96C6-2691-079E-8A39-86EC89DEE9AF}"/>
              </a:ext>
            </a:extLst>
          </p:cNvPr>
          <p:cNvSpPr/>
          <p:nvPr/>
        </p:nvSpPr>
        <p:spPr>
          <a:xfrm>
            <a:off x="108571" y="7337289"/>
            <a:ext cx="7274173" cy="1021045"/>
          </a:xfrm>
          <a:prstGeom prst="roundRect">
            <a:avLst>
              <a:gd name="adj" fmla="val 14257"/>
            </a:avLst>
          </a:prstGeom>
          <a:solidFill>
            <a:srgbClr val="42C301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角丸四角形 18">
            <a:extLst>
              <a:ext uri="{FF2B5EF4-FFF2-40B4-BE49-F238E27FC236}">
                <a16:creationId xmlns:a16="http://schemas.microsoft.com/office/drawing/2014/main" id="{2FA8AB5C-121A-680B-8BBC-B974A6DA9D0D}"/>
              </a:ext>
            </a:extLst>
          </p:cNvPr>
          <p:cNvSpPr/>
          <p:nvPr/>
        </p:nvSpPr>
        <p:spPr>
          <a:xfrm>
            <a:off x="92735" y="3296705"/>
            <a:ext cx="7403009" cy="685801"/>
          </a:xfrm>
          <a:prstGeom prst="roundRect">
            <a:avLst>
              <a:gd name="adj" fmla="val 50000"/>
            </a:avLst>
          </a:prstGeom>
          <a:solidFill>
            <a:srgbClr val="42C3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3884BF2-3610-AF99-676A-046FEC394A3F}"/>
              </a:ext>
            </a:extLst>
          </p:cNvPr>
          <p:cNvSpPr/>
          <p:nvPr/>
        </p:nvSpPr>
        <p:spPr>
          <a:xfrm>
            <a:off x="0" y="730512"/>
            <a:ext cx="7559675" cy="1319134"/>
          </a:xfrm>
          <a:prstGeom prst="rect">
            <a:avLst/>
          </a:prstGeom>
          <a:solidFill>
            <a:srgbClr val="42C3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E54AAA1-FAE3-E521-418A-13BB242A4BAC}"/>
              </a:ext>
            </a:extLst>
          </p:cNvPr>
          <p:cNvSpPr txBox="1"/>
          <p:nvPr/>
        </p:nvSpPr>
        <p:spPr>
          <a:xfrm>
            <a:off x="270151" y="1986372"/>
            <a:ext cx="6867586" cy="1323439"/>
          </a:xfrm>
          <a:prstGeom prst="rect">
            <a:avLst/>
          </a:prstGeom>
          <a:noFill/>
        </p:spPr>
        <p:txBody>
          <a:bodyPr vert="horz" wrap="none" rtlCol="0">
            <a:prstTxWarp prst="textChevron">
              <a:avLst>
                <a:gd name="adj" fmla="val 27860"/>
              </a:avLst>
            </a:prstTxWarp>
            <a:spAutoFit/>
          </a:bodyPr>
          <a:lstStyle/>
          <a:p>
            <a:pPr algn="ctr"/>
            <a:r>
              <a:rPr kumimoji="1" lang="ja-JP" altLang="en-US" sz="11500" b="1" dirty="0">
                <a:ln w="38100">
                  <a:solidFill>
                    <a:schemeClr val="bg1"/>
                  </a:solidFill>
                </a:ln>
                <a:gradFill>
                  <a:gsLst>
                    <a:gs pos="0">
                      <a:srgbClr val="15B000"/>
                    </a:gs>
                    <a:gs pos="100000">
                      <a:srgbClr val="42C301"/>
                    </a:gs>
                  </a:gsLst>
                  <a:lin ang="5400000" scaled="1"/>
                </a:gradFill>
                <a:effectLst>
                  <a:outerShdw blurRad="152400" dist="38100" dir="2700000" algn="tl" rotWithShape="0">
                    <a:srgbClr val="42C301"/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クリーン大作戦</a:t>
            </a:r>
            <a:r>
              <a:rPr kumimoji="1" lang="en-US" altLang="ja-JP" sz="11500" b="1" dirty="0">
                <a:ln w="38100">
                  <a:solidFill>
                    <a:schemeClr val="bg1"/>
                  </a:solidFill>
                </a:ln>
                <a:gradFill>
                  <a:gsLst>
                    <a:gs pos="0">
                      <a:srgbClr val="15B000"/>
                    </a:gs>
                    <a:gs pos="100000">
                      <a:srgbClr val="42C301"/>
                    </a:gs>
                  </a:gsLst>
                  <a:lin ang="5400000" scaled="1"/>
                </a:gradFill>
                <a:effectLst>
                  <a:outerShdw blurRad="152400" dist="38100" dir="2700000" algn="tl" rotWithShape="0">
                    <a:srgbClr val="42C301"/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!</a:t>
            </a:r>
            <a:endParaRPr kumimoji="1" lang="ja-JP" altLang="en-US" sz="11500" b="1" dirty="0">
              <a:ln w="38100">
                <a:solidFill>
                  <a:schemeClr val="bg1"/>
                </a:solidFill>
              </a:ln>
              <a:gradFill>
                <a:gsLst>
                  <a:gs pos="0">
                    <a:srgbClr val="15B000"/>
                  </a:gs>
                  <a:gs pos="100000">
                    <a:srgbClr val="42C301"/>
                  </a:gs>
                </a:gsLst>
                <a:lin ang="5400000" scaled="1"/>
              </a:gradFill>
              <a:effectLst>
                <a:outerShdw blurRad="152400" dist="38100" dir="2700000" algn="tl" rotWithShape="0">
                  <a:srgbClr val="42C301"/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488D148-9D81-9F95-A6DE-CB884A1ED72F}"/>
              </a:ext>
            </a:extLst>
          </p:cNvPr>
          <p:cNvSpPr txBox="1"/>
          <p:nvPr/>
        </p:nvSpPr>
        <p:spPr>
          <a:xfrm>
            <a:off x="856496" y="9082246"/>
            <a:ext cx="6589735" cy="120032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2400" dirty="0">
                <a:latin typeface="+mn-ea"/>
              </a:rPr>
              <a:t>南毛利・玉川中学校</a:t>
            </a:r>
            <a:endParaRPr kumimoji="1" lang="en-US" altLang="ja-JP" sz="2400" dirty="0">
              <a:latin typeface="+mn-ea"/>
            </a:endParaRPr>
          </a:p>
          <a:p>
            <a:r>
              <a:rPr kumimoji="1" lang="ja-JP" altLang="en-US" sz="2400" dirty="0">
                <a:latin typeface="+mn-ea"/>
              </a:rPr>
              <a:t>南毛利・戸室・毛利台小学校　各学校運営協議会</a:t>
            </a:r>
            <a:r>
              <a:rPr kumimoji="1" lang="zh-TW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南毛利地区地域学校協働活動推進本部</a:t>
            </a:r>
            <a:endParaRPr kumimoji="1" lang="ja-JP" altLang="en-US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円/楕円 14">
            <a:extLst>
              <a:ext uri="{FF2B5EF4-FFF2-40B4-BE49-F238E27FC236}">
                <a16:creationId xmlns:a16="http://schemas.microsoft.com/office/drawing/2014/main" id="{D0998F9D-903E-EF5B-D3D3-416EFB70DCF6}"/>
              </a:ext>
            </a:extLst>
          </p:cNvPr>
          <p:cNvSpPr/>
          <p:nvPr/>
        </p:nvSpPr>
        <p:spPr>
          <a:xfrm>
            <a:off x="30441" y="9356591"/>
            <a:ext cx="899410" cy="899410"/>
          </a:xfrm>
          <a:prstGeom prst="ellipse">
            <a:avLst/>
          </a:prstGeom>
          <a:solidFill>
            <a:srgbClr val="42C3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9A866673-010C-AAC9-C7E6-0D4FE963BCCA}"/>
              </a:ext>
            </a:extLst>
          </p:cNvPr>
          <p:cNvSpPr txBox="1"/>
          <p:nvPr/>
        </p:nvSpPr>
        <p:spPr>
          <a:xfrm>
            <a:off x="28740" y="9560660"/>
            <a:ext cx="902811" cy="52322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+mn-ea"/>
              </a:rPr>
              <a:t>共催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9525896-7F53-E9F9-79DD-4DA76DF7C713}"/>
              </a:ext>
            </a:extLst>
          </p:cNvPr>
          <p:cNvSpPr txBox="1"/>
          <p:nvPr/>
        </p:nvSpPr>
        <p:spPr>
          <a:xfrm>
            <a:off x="908580" y="10256001"/>
            <a:ext cx="5282215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kumimoji="1" lang="ja-JP" altLang="en-US" dirty="0">
                <a:latin typeface="+mn-ea"/>
              </a:rPr>
              <a:t>問い合わせ：南毛利公民館　☎　０４６－２４８</a:t>
            </a:r>
            <a:r>
              <a:rPr kumimoji="1" lang="en-US" altLang="ja-JP" dirty="0">
                <a:latin typeface="+mn-ea"/>
              </a:rPr>
              <a:t>-</a:t>
            </a:r>
            <a:r>
              <a:rPr kumimoji="1" lang="ja-JP" altLang="en-US" dirty="0">
                <a:latin typeface="+mn-ea"/>
              </a:rPr>
              <a:t>４３０９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28565E6-8930-C150-06DA-44C3285F9E4E}"/>
              </a:ext>
            </a:extLst>
          </p:cNvPr>
          <p:cNvSpPr txBox="1"/>
          <p:nvPr/>
        </p:nvSpPr>
        <p:spPr>
          <a:xfrm>
            <a:off x="455850" y="3319086"/>
            <a:ext cx="6647974" cy="64633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kumimoji="1" lang="ja-JP" altLang="en-US" sz="36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小学生も中学生もお手伝いします</a:t>
            </a:r>
          </a:p>
        </p:txBody>
      </p: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34BB1FCC-C5E1-79B1-F2A6-4EB3156BC0DE}"/>
              </a:ext>
            </a:extLst>
          </p:cNvPr>
          <p:cNvGrpSpPr/>
          <p:nvPr/>
        </p:nvGrpSpPr>
        <p:grpSpPr>
          <a:xfrm>
            <a:off x="399876" y="4172398"/>
            <a:ext cx="2092923" cy="2929753"/>
            <a:chOff x="643816" y="4613997"/>
            <a:chExt cx="2431058" cy="3615604"/>
          </a:xfrm>
        </p:grpSpPr>
        <p:sp>
          <p:nvSpPr>
            <p:cNvPr id="20" name="Freeform 41">
              <a:extLst>
                <a:ext uri="{FF2B5EF4-FFF2-40B4-BE49-F238E27FC236}">
                  <a16:creationId xmlns:a16="http://schemas.microsoft.com/office/drawing/2014/main" id="{EA5EB972-DBC9-20FB-11A9-CE434A1565A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4914" y="6264397"/>
              <a:ext cx="849960" cy="1103507"/>
            </a:xfrm>
            <a:custGeom>
              <a:avLst/>
              <a:gdLst>
                <a:gd name="T0" fmla="*/ 274 w 590"/>
                <a:gd name="T1" fmla="*/ 93 h 765"/>
                <a:gd name="T2" fmla="*/ 255 w 590"/>
                <a:gd name="T3" fmla="*/ 45 h 765"/>
                <a:gd name="T4" fmla="*/ 244 w 590"/>
                <a:gd name="T5" fmla="*/ 0 h 765"/>
                <a:gd name="T6" fmla="*/ 267 w 590"/>
                <a:gd name="T7" fmla="*/ 11 h 765"/>
                <a:gd name="T8" fmla="*/ 292 w 590"/>
                <a:gd name="T9" fmla="*/ 30 h 765"/>
                <a:gd name="T10" fmla="*/ 311 w 590"/>
                <a:gd name="T11" fmla="*/ 31 h 765"/>
                <a:gd name="T12" fmla="*/ 330 w 590"/>
                <a:gd name="T13" fmla="*/ 17 h 765"/>
                <a:gd name="T14" fmla="*/ 348 w 590"/>
                <a:gd name="T15" fmla="*/ 4 h 765"/>
                <a:gd name="T16" fmla="*/ 362 w 590"/>
                <a:gd name="T17" fmla="*/ 25 h 765"/>
                <a:gd name="T18" fmla="*/ 376 w 590"/>
                <a:gd name="T19" fmla="*/ 50 h 765"/>
                <a:gd name="T20" fmla="*/ 404 w 590"/>
                <a:gd name="T21" fmla="*/ 39 h 765"/>
                <a:gd name="T22" fmla="*/ 432 w 590"/>
                <a:gd name="T23" fmla="*/ 31 h 765"/>
                <a:gd name="T24" fmla="*/ 454 w 590"/>
                <a:gd name="T25" fmla="*/ 46 h 765"/>
                <a:gd name="T26" fmla="*/ 447 w 590"/>
                <a:gd name="T27" fmla="*/ 67 h 765"/>
                <a:gd name="T28" fmla="*/ 417 w 590"/>
                <a:gd name="T29" fmla="*/ 92 h 765"/>
                <a:gd name="T30" fmla="*/ 384 w 590"/>
                <a:gd name="T31" fmla="*/ 114 h 765"/>
                <a:gd name="T32" fmla="*/ 371 w 590"/>
                <a:gd name="T33" fmla="*/ 122 h 765"/>
                <a:gd name="T34" fmla="*/ 381 w 590"/>
                <a:gd name="T35" fmla="*/ 134 h 765"/>
                <a:gd name="T36" fmla="*/ 407 w 590"/>
                <a:gd name="T37" fmla="*/ 149 h 765"/>
                <a:gd name="T38" fmla="*/ 431 w 590"/>
                <a:gd name="T39" fmla="*/ 163 h 765"/>
                <a:gd name="T40" fmla="*/ 464 w 590"/>
                <a:gd name="T41" fmla="*/ 184 h 765"/>
                <a:gd name="T42" fmla="*/ 497 w 590"/>
                <a:gd name="T43" fmla="*/ 217 h 765"/>
                <a:gd name="T44" fmla="*/ 517 w 590"/>
                <a:gd name="T45" fmla="*/ 252 h 765"/>
                <a:gd name="T46" fmla="*/ 551 w 590"/>
                <a:gd name="T47" fmla="*/ 340 h 765"/>
                <a:gd name="T48" fmla="*/ 580 w 590"/>
                <a:gd name="T49" fmla="*/ 409 h 765"/>
                <a:gd name="T50" fmla="*/ 590 w 590"/>
                <a:gd name="T51" fmla="*/ 532 h 765"/>
                <a:gd name="T52" fmla="*/ 574 w 590"/>
                <a:gd name="T53" fmla="*/ 702 h 765"/>
                <a:gd name="T54" fmla="*/ 500 w 590"/>
                <a:gd name="T55" fmla="*/ 733 h 765"/>
                <a:gd name="T56" fmla="*/ 434 w 590"/>
                <a:gd name="T57" fmla="*/ 755 h 765"/>
                <a:gd name="T58" fmla="*/ 371 w 590"/>
                <a:gd name="T59" fmla="*/ 764 h 765"/>
                <a:gd name="T60" fmla="*/ 304 w 590"/>
                <a:gd name="T61" fmla="*/ 763 h 765"/>
                <a:gd name="T62" fmla="*/ 230 w 590"/>
                <a:gd name="T63" fmla="*/ 748 h 765"/>
                <a:gd name="T64" fmla="*/ 156 w 590"/>
                <a:gd name="T65" fmla="*/ 733 h 765"/>
                <a:gd name="T66" fmla="*/ 73 w 590"/>
                <a:gd name="T67" fmla="*/ 733 h 765"/>
                <a:gd name="T68" fmla="*/ 28 w 590"/>
                <a:gd name="T69" fmla="*/ 726 h 765"/>
                <a:gd name="T70" fmla="*/ 0 w 590"/>
                <a:gd name="T71" fmla="*/ 538 h 765"/>
                <a:gd name="T72" fmla="*/ 22 w 590"/>
                <a:gd name="T73" fmla="*/ 448 h 765"/>
                <a:gd name="T74" fmla="*/ 50 w 590"/>
                <a:gd name="T75" fmla="*/ 348 h 765"/>
                <a:gd name="T76" fmla="*/ 68 w 590"/>
                <a:gd name="T77" fmla="*/ 288 h 765"/>
                <a:gd name="T78" fmla="*/ 96 w 590"/>
                <a:gd name="T79" fmla="*/ 243 h 765"/>
                <a:gd name="T80" fmla="*/ 124 w 590"/>
                <a:gd name="T81" fmla="*/ 204 h 765"/>
                <a:gd name="T82" fmla="*/ 165 w 590"/>
                <a:gd name="T83" fmla="*/ 168 h 765"/>
                <a:gd name="T84" fmla="*/ 213 w 590"/>
                <a:gd name="T85" fmla="*/ 141 h 765"/>
                <a:gd name="T86" fmla="*/ 267 w 590"/>
                <a:gd name="T87" fmla="*/ 120 h 765"/>
                <a:gd name="T88" fmla="*/ 287 w 590"/>
                <a:gd name="T89" fmla="*/ 116 h 7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590" h="765">
                  <a:moveTo>
                    <a:pt x="287" y="120"/>
                  </a:moveTo>
                  <a:lnTo>
                    <a:pt x="280" y="108"/>
                  </a:lnTo>
                  <a:lnTo>
                    <a:pt x="274" y="93"/>
                  </a:lnTo>
                  <a:lnTo>
                    <a:pt x="267" y="78"/>
                  </a:lnTo>
                  <a:lnTo>
                    <a:pt x="260" y="61"/>
                  </a:lnTo>
                  <a:lnTo>
                    <a:pt x="255" y="45"/>
                  </a:lnTo>
                  <a:lnTo>
                    <a:pt x="250" y="29"/>
                  </a:lnTo>
                  <a:lnTo>
                    <a:pt x="247" y="14"/>
                  </a:lnTo>
                  <a:lnTo>
                    <a:pt x="244" y="0"/>
                  </a:lnTo>
                  <a:lnTo>
                    <a:pt x="251" y="1"/>
                  </a:lnTo>
                  <a:lnTo>
                    <a:pt x="259" y="5"/>
                  </a:lnTo>
                  <a:lnTo>
                    <a:pt x="267" y="11"/>
                  </a:lnTo>
                  <a:lnTo>
                    <a:pt x="275" y="17"/>
                  </a:lnTo>
                  <a:lnTo>
                    <a:pt x="283" y="24"/>
                  </a:lnTo>
                  <a:lnTo>
                    <a:pt x="292" y="30"/>
                  </a:lnTo>
                  <a:lnTo>
                    <a:pt x="298" y="34"/>
                  </a:lnTo>
                  <a:lnTo>
                    <a:pt x="304" y="34"/>
                  </a:lnTo>
                  <a:lnTo>
                    <a:pt x="311" y="31"/>
                  </a:lnTo>
                  <a:lnTo>
                    <a:pt x="318" y="28"/>
                  </a:lnTo>
                  <a:lnTo>
                    <a:pt x="324" y="23"/>
                  </a:lnTo>
                  <a:lnTo>
                    <a:pt x="330" y="17"/>
                  </a:lnTo>
                  <a:lnTo>
                    <a:pt x="335" y="13"/>
                  </a:lnTo>
                  <a:lnTo>
                    <a:pt x="341" y="7"/>
                  </a:lnTo>
                  <a:lnTo>
                    <a:pt x="348" y="4"/>
                  </a:lnTo>
                  <a:lnTo>
                    <a:pt x="355" y="0"/>
                  </a:lnTo>
                  <a:lnTo>
                    <a:pt x="361" y="13"/>
                  </a:lnTo>
                  <a:lnTo>
                    <a:pt x="362" y="25"/>
                  </a:lnTo>
                  <a:lnTo>
                    <a:pt x="362" y="38"/>
                  </a:lnTo>
                  <a:lnTo>
                    <a:pt x="362" y="51"/>
                  </a:lnTo>
                  <a:lnTo>
                    <a:pt x="376" y="50"/>
                  </a:lnTo>
                  <a:lnTo>
                    <a:pt x="387" y="46"/>
                  </a:lnTo>
                  <a:lnTo>
                    <a:pt x="396" y="43"/>
                  </a:lnTo>
                  <a:lnTo>
                    <a:pt x="404" y="39"/>
                  </a:lnTo>
                  <a:lnTo>
                    <a:pt x="412" y="36"/>
                  </a:lnTo>
                  <a:lnTo>
                    <a:pt x="422" y="34"/>
                  </a:lnTo>
                  <a:lnTo>
                    <a:pt x="432" y="31"/>
                  </a:lnTo>
                  <a:lnTo>
                    <a:pt x="446" y="31"/>
                  </a:lnTo>
                  <a:lnTo>
                    <a:pt x="448" y="40"/>
                  </a:lnTo>
                  <a:lnTo>
                    <a:pt x="454" y="46"/>
                  </a:lnTo>
                  <a:lnTo>
                    <a:pt x="459" y="52"/>
                  </a:lnTo>
                  <a:lnTo>
                    <a:pt x="457" y="58"/>
                  </a:lnTo>
                  <a:lnTo>
                    <a:pt x="447" y="67"/>
                  </a:lnTo>
                  <a:lnTo>
                    <a:pt x="438" y="76"/>
                  </a:lnTo>
                  <a:lnTo>
                    <a:pt x="427" y="84"/>
                  </a:lnTo>
                  <a:lnTo>
                    <a:pt x="417" y="92"/>
                  </a:lnTo>
                  <a:lnTo>
                    <a:pt x="406" y="100"/>
                  </a:lnTo>
                  <a:lnTo>
                    <a:pt x="395" y="107"/>
                  </a:lnTo>
                  <a:lnTo>
                    <a:pt x="384" y="114"/>
                  </a:lnTo>
                  <a:lnTo>
                    <a:pt x="371" y="120"/>
                  </a:lnTo>
                  <a:lnTo>
                    <a:pt x="371" y="121"/>
                  </a:lnTo>
                  <a:lnTo>
                    <a:pt x="371" y="122"/>
                  </a:lnTo>
                  <a:lnTo>
                    <a:pt x="371" y="125"/>
                  </a:lnTo>
                  <a:lnTo>
                    <a:pt x="371" y="127"/>
                  </a:lnTo>
                  <a:lnTo>
                    <a:pt x="381" y="134"/>
                  </a:lnTo>
                  <a:lnTo>
                    <a:pt x="391" y="140"/>
                  </a:lnTo>
                  <a:lnTo>
                    <a:pt x="399" y="144"/>
                  </a:lnTo>
                  <a:lnTo>
                    <a:pt x="407" y="149"/>
                  </a:lnTo>
                  <a:lnTo>
                    <a:pt x="414" y="152"/>
                  </a:lnTo>
                  <a:lnTo>
                    <a:pt x="422" y="157"/>
                  </a:lnTo>
                  <a:lnTo>
                    <a:pt x="431" y="163"/>
                  </a:lnTo>
                  <a:lnTo>
                    <a:pt x="441" y="168"/>
                  </a:lnTo>
                  <a:lnTo>
                    <a:pt x="453" y="176"/>
                  </a:lnTo>
                  <a:lnTo>
                    <a:pt x="464" y="184"/>
                  </a:lnTo>
                  <a:lnTo>
                    <a:pt x="476" y="195"/>
                  </a:lnTo>
                  <a:lnTo>
                    <a:pt x="486" y="205"/>
                  </a:lnTo>
                  <a:lnTo>
                    <a:pt x="497" y="217"/>
                  </a:lnTo>
                  <a:lnTo>
                    <a:pt x="505" y="228"/>
                  </a:lnTo>
                  <a:lnTo>
                    <a:pt x="512" y="240"/>
                  </a:lnTo>
                  <a:lnTo>
                    <a:pt x="517" y="252"/>
                  </a:lnTo>
                  <a:lnTo>
                    <a:pt x="529" y="288"/>
                  </a:lnTo>
                  <a:lnTo>
                    <a:pt x="539" y="316"/>
                  </a:lnTo>
                  <a:lnTo>
                    <a:pt x="551" y="340"/>
                  </a:lnTo>
                  <a:lnTo>
                    <a:pt x="561" y="362"/>
                  </a:lnTo>
                  <a:lnTo>
                    <a:pt x="571" y="384"/>
                  </a:lnTo>
                  <a:lnTo>
                    <a:pt x="580" y="409"/>
                  </a:lnTo>
                  <a:lnTo>
                    <a:pt x="585" y="439"/>
                  </a:lnTo>
                  <a:lnTo>
                    <a:pt x="590" y="476"/>
                  </a:lnTo>
                  <a:lnTo>
                    <a:pt x="590" y="532"/>
                  </a:lnTo>
                  <a:lnTo>
                    <a:pt x="585" y="593"/>
                  </a:lnTo>
                  <a:lnTo>
                    <a:pt x="578" y="653"/>
                  </a:lnTo>
                  <a:lnTo>
                    <a:pt x="574" y="702"/>
                  </a:lnTo>
                  <a:lnTo>
                    <a:pt x="548" y="713"/>
                  </a:lnTo>
                  <a:lnTo>
                    <a:pt x="524" y="724"/>
                  </a:lnTo>
                  <a:lnTo>
                    <a:pt x="500" y="733"/>
                  </a:lnTo>
                  <a:lnTo>
                    <a:pt x="478" y="741"/>
                  </a:lnTo>
                  <a:lnTo>
                    <a:pt x="456" y="749"/>
                  </a:lnTo>
                  <a:lnTo>
                    <a:pt x="434" y="755"/>
                  </a:lnTo>
                  <a:lnTo>
                    <a:pt x="414" y="759"/>
                  </a:lnTo>
                  <a:lnTo>
                    <a:pt x="392" y="762"/>
                  </a:lnTo>
                  <a:lnTo>
                    <a:pt x="371" y="764"/>
                  </a:lnTo>
                  <a:lnTo>
                    <a:pt x="349" y="765"/>
                  </a:lnTo>
                  <a:lnTo>
                    <a:pt x="327" y="764"/>
                  </a:lnTo>
                  <a:lnTo>
                    <a:pt x="304" y="763"/>
                  </a:lnTo>
                  <a:lnTo>
                    <a:pt x="281" y="759"/>
                  </a:lnTo>
                  <a:lnTo>
                    <a:pt x="256" y="754"/>
                  </a:lnTo>
                  <a:lnTo>
                    <a:pt x="230" y="748"/>
                  </a:lnTo>
                  <a:lnTo>
                    <a:pt x="203" y="740"/>
                  </a:lnTo>
                  <a:lnTo>
                    <a:pt x="181" y="735"/>
                  </a:lnTo>
                  <a:lnTo>
                    <a:pt x="156" y="733"/>
                  </a:lnTo>
                  <a:lnTo>
                    <a:pt x="127" y="733"/>
                  </a:lnTo>
                  <a:lnTo>
                    <a:pt x="99" y="733"/>
                  </a:lnTo>
                  <a:lnTo>
                    <a:pt x="73" y="733"/>
                  </a:lnTo>
                  <a:lnTo>
                    <a:pt x="51" y="733"/>
                  </a:lnTo>
                  <a:lnTo>
                    <a:pt x="35" y="731"/>
                  </a:lnTo>
                  <a:lnTo>
                    <a:pt x="28" y="726"/>
                  </a:lnTo>
                  <a:lnTo>
                    <a:pt x="14" y="673"/>
                  </a:lnTo>
                  <a:lnTo>
                    <a:pt x="4" y="603"/>
                  </a:lnTo>
                  <a:lnTo>
                    <a:pt x="0" y="538"/>
                  </a:lnTo>
                  <a:lnTo>
                    <a:pt x="4" y="500"/>
                  </a:lnTo>
                  <a:lnTo>
                    <a:pt x="13" y="477"/>
                  </a:lnTo>
                  <a:lnTo>
                    <a:pt x="22" y="448"/>
                  </a:lnTo>
                  <a:lnTo>
                    <a:pt x="32" y="415"/>
                  </a:lnTo>
                  <a:lnTo>
                    <a:pt x="42" y="380"/>
                  </a:lnTo>
                  <a:lnTo>
                    <a:pt x="50" y="348"/>
                  </a:lnTo>
                  <a:lnTo>
                    <a:pt x="58" y="320"/>
                  </a:lnTo>
                  <a:lnTo>
                    <a:pt x="63" y="300"/>
                  </a:lnTo>
                  <a:lnTo>
                    <a:pt x="68" y="288"/>
                  </a:lnTo>
                  <a:lnTo>
                    <a:pt x="78" y="272"/>
                  </a:lnTo>
                  <a:lnTo>
                    <a:pt x="88" y="257"/>
                  </a:lnTo>
                  <a:lnTo>
                    <a:pt x="96" y="243"/>
                  </a:lnTo>
                  <a:lnTo>
                    <a:pt x="105" y="229"/>
                  </a:lnTo>
                  <a:lnTo>
                    <a:pt x="114" y="217"/>
                  </a:lnTo>
                  <a:lnTo>
                    <a:pt x="124" y="204"/>
                  </a:lnTo>
                  <a:lnTo>
                    <a:pt x="136" y="191"/>
                  </a:lnTo>
                  <a:lnTo>
                    <a:pt x="150" y="180"/>
                  </a:lnTo>
                  <a:lnTo>
                    <a:pt x="165" y="168"/>
                  </a:lnTo>
                  <a:lnTo>
                    <a:pt x="180" y="158"/>
                  </a:lnTo>
                  <a:lnTo>
                    <a:pt x="196" y="149"/>
                  </a:lnTo>
                  <a:lnTo>
                    <a:pt x="213" y="141"/>
                  </a:lnTo>
                  <a:lnTo>
                    <a:pt x="230" y="133"/>
                  </a:lnTo>
                  <a:lnTo>
                    <a:pt x="249" y="126"/>
                  </a:lnTo>
                  <a:lnTo>
                    <a:pt x="267" y="120"/>
                  </a:lnTo>
                  <a:lnTo>
                    <a:pt x="287" y="113"/>
                  </a:lnTo>
                  <a:lnTo>
                    <a:pt x="287" y="114"/>
                  </a:lnTo>
                  <a:lnTo>
                    <a:pt x="287" y="116"/>
                  </a:lnTo>
                  <a:lnTo>
                    <a:pt x="287" y="118"/>
                  </a:lnTo>
                  <a:lnTo>
                    <a:pt x="287" y="120"/>
                  </a:lnTo>
                  <a:close/>
                </a:path>
              </a:pathLst>
            </a:custGeom>
            <a:solidFill>
              <a:srgbClr val="42C30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4B773606-A1F9-F2C8-E8B3-966FA8EF1DAF}"/>
                </a:ext>
              </a:extLst>
            </p:cNvPr>
            <p:cNvGrpSpPr/>
            <p:nvPr/>
          </p:nvGrpSpPr>
          <p:grpSpPr>
            <a:xfrm>
              <a:off x="643816" y="4613997"/>
              <a:ext cx="1984546" cy="3615604"/>
              <a:chOff x="1568450" y="4478338"/>
              <a:chExt cx="2263775" cy="4124325"/>
            </a:xfrm>
            <a:solidFill>
              <a:srgbClr val="42C301"/>
            </a:solidFill>
          </p:grpSpPr>
          <p:sp>
            <p:nvSpPr>
              <p:cNvPr id="24" name="Freeform 5">
                <a:extLst>
                  <a:ext uri="{FF2B5EF4-FFF2-40B4-BE49-F238E27FC236}">
                    <a16:creationId xmlns:a16="http://schemas.microsoft.com/office/drawing/2014/main" id="{48663781-22D0-AF20-4A8A-95CF7D227E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68450" y="5284788"/>
                <a:ext cx="2263775" cy="3317875"/>
              </a:xfrm>
              <a:custGeom>
                <a:avLst/>
                <a:gdLst>
                  <a:gd name="T0" fmla="*/ 1058 w 1426"/>
                  <a:gd name="T1" fmla="*/ 90 h 2090"/>
                  <a:gd name="T2" fmla="*/ 1046 w 1426"/>
                  <a:gd name="T3" fmla="*/ 78 h 2090"/>
                  <a:gd name="T4" fmla="*/ 1026 w 1426"/>
                  <a:gd name="T5" fmla="*/ 64 h 2090"/>
                  <a:gd name="T6" fmla="*/ 820 w 1426"/>
                  <a:gd name="T7" fmla="*/ 0 h 2090"/>
                  <a:gd name="T8" fmla="*/ 768 w 1426"/>
                  <a:gd name="T9" fmla="*/ 16 h 2090"/>
                  <a:gd name="T10" fmla="*/ 714 w 1426"/>
                  <a:gd name="T11" fmla="*/ 22 h 2090"/>
                  <a:gd name="T12" fmla="*/ 632 w 1426"/>
                  <a:gd name="T13" fmla="*/ 8 h 2090"/>
                  <a:gd name="T14" fmla="*/ 410 w 1426"/>
                  <a:gd name="T15" fmla="*/ 64 h 2090"/>
                  <a:gd name="T16" fmla="*/ 394 w 1426"/>
                  <a:gd name="T17" fmla="*/ 68 h 2090"/>
                  <a:gd name="T18" fmla="*/ 382 w 1426"/>
                  <a:gd name="T19" fmla="*/ 78 h 2090"/>
                  <a:gd name="T20" fmla="*/ 4 w 1426"/>
                  <a:gd name="T21" fmla="*/ 850 h 2090"/>
                  <a:gd name="T22" fmla="*/ 0 w 1426"/>
                  <a:gd name="T23" fmla="*/ 862 h 2090"/>
                  <a:gd name="T24" fmla="*/ 4 w 1426"/>
                  <a:gd name="T25" fmla="*/ 882 h 2090"/>
                  <a:gd name="T26" fmla="*/ 18 w 1426"/>
                  <a:gd name="T27" fmla="*/ 896 h 2090"/>
                  <a:gd name="T28" fmla="*/ 98 w 1426"/>
                  <a:gd name="T29" fmla="*/ 940 h 2090"/>
                  <a:gd name="T30" fmla="*/ 118 w 1426"/>
                  <a:gd name="T31" fmla="*/ 940 h 2090"/>
                  <a:gd name="T32" fmla="*/ 134 w 1426"/>
                  <a:gd name="T33" fmla="*/ 928 h 2090"/>
                  <a:gd name="T34" fmla="*/ 374 w 1426"/>
                  <a:gd name="T35" fmla="*/ 1196 h 2090"/>
                  <a:gd name="T36" fmla="*/ 378 w 1426"/>
                  <a:gd name="T37" fmla="*/ 1210 h 2090"/>
                  <a:gd name="T38" fmla="*/ 390 w 1426"/>
                  <a:gd name="T39" fmla="*/ 1224 h 2090"/>
                  <a:gd name="T40" fmla="*/ 410 w 1426"/>
                  <a:gd name="T41" fmla="*/ 1230 h 2090"/>
                  <a:gd name="T42" fmla="*/ 462 w 1426"/>
                  <a:gd name="T43" fmla="*/ 2020 h 2090"/>
                  <a:gd name="T44" fmla="*/ 474 w 1426"/>
                  <a:gd name="T45" fmla="*/ 2060 h 2090"/>
                  <a:gd name="T46" fmla="*/ 506 w 1426"/>
                  <a:gd name="T47" fmla="*/ 2084 h 2090"/>
                  <a:gd name="T48" fmla="*/ 604 w 1426"/>
                  <a:gd name="T49" fmla="*/ 2090 h 2090"/>
                  <a:gd name="T50" fmla="*/ 630 w 1426"/>
                  <a:gd name="T51" fmla="*/ 2084 h 2090"/>
                  <a:gd name="T52" fmla="*/ 662 w 1426"/>
                  <a:gd name="T53" fmla="*/ 2060 h 2090"/>
                  <a:gd name="T54" fmla="*/ 674 w 1426"/>
                  <a:gd name="T55" fmla="*/ 2020 h 2090"/>
                  <a:gd name="T56" fmla="*/ 748 w 1426"/>
                  <a:gd name="T57" fmla="*/ 2020 h 2090"/>
                  <a:gd name="T58" fmla="*/ 752 w 1426"/>
                  <a:gd name="T59" fmla="*/ 2048 h 2090"/>
                  <a:gd name="T60" fmla="*/ 778 w 1426"/>
                  <a:gd name="T61" fmla="*/ 2078 h 2090"/>
                  <a:gd name="T62" fmla="*/ 818 w 1426"/>
                  <a:gd name="T63" fmla="*/ 2090 h 2090"/>
                  <a:gd name="T64" fmla="*/ 902 w 1426"/>
                  <a:gd name="T65" fmla="*/ 2088 h 2090"/>
                  <a:gd name="T66" fmla="*/ 938 w 1426"/>
                  <a:gd name="T67" fmla="*/ 2070 h 2090"/>
                  <a:gd name="T68" fmla="*/ 956 w 1426"/>
                  <a:gd name="T69" fmla="*/ 2034 h 2090"/>
                  <a:gd name="T70" fmla="*/ 1018 w 1426"/>
                  <a:gd name="T71" fmla="*/ 1230 h 2090"/>
                  <a:gd name="T72" fmla="*/ 1032 w 1426"/>
                  <a:gd name="T73" fmla="*/ 1228 h 2090"/>
                  <a:gd name="T74" fmla="*/ 1048 w 1426"/>
                  <a:gd name="T75" fmla="*/ 1216 h 2090"/>
                  <a:gd name="T76" fmla="*/ 1054 w 1426"/>
                  <a:gd name="T77" fmla="*/ 1196 h 2090"/>
                  <a:gd name="T78" fmla="*/ 1288 w 1426"/>
                  <a:gd name="T79" fmla="*/ 922 h 2090"/>
                  <a:gd name="T80" fmla="*/ 1304 w 1426"/>
                  <a:gd name="T81" fmla="*/ 936 h 2090"/>
                  <a:gd name="T82" fmla="*/ 1322 w 1426"/>
                  <a:gd name="T83" fmla="*/ 940 h 2090"/>
                  <a:gd name="T84" fmla="*/ 1408 w 1426"/>
                  <a:gd name="T85" fmla="*/ 896 h 2090"/>
                  <a:gd name="T86" fmla="*/ 1420 w 1426"/>
                  <a:gd name="T87" fmla="*/ 888 h 2090"/>
                  <a:gd name="T88" fmla="*/ 1426 w 1426"/>
                  <a:gd name="T89" fmla="*/ 870 h 2090"/>
                  <a:gd name="T90" fmla="*/ 1422 w 1426"/>
                  <a:gd name="T91" fmla="*/ 850 h 2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426" h="2090">
                    <a:moveTo>
                      <a:pt x="1422" y="850"/>
                    </a:moveTo>
                    <a:lnTo>
                      <a:pt x="1058" y="90"/>
                    </a:lnTo>
                    <a:lnTo>
                      <a:pt x="1058" y="90"/>
                    </a:lnTo>
                    <a:lnTo>
                      <a:pt x="1052" y="84"/>
                    </a:lnTo>
                    <a:lnTo>
                      <a:pt x="1046" y="78"/>
                    </a:lnTo>
                    <a:lnTo>
                      <a:pt x="1046" y="78"/>
                    </a:lnTo>
                    <a:lnTo>
                      <a:pt x="1042" y="72"/>
                    </a:lnTo>
                    <a:lnTo>
                      <a:pt x="1034" y="68"/>
                    </a:lnTo>
                    <a:lnTo>
                      <a:pt x="1026" y="64"/>
                    </a:lnTo>
                    <a:lnTo>
                      <a:pt x="1018" y="64"/>
                    </a:lnTo>
                    <a:lnTo>
                      <a:pt x="820" y="64"/>
                    </a:lnTo>
                    <a:lnTo>
                      <a:pt x="820" y="0"/>
                    </a:lnTo>
                    <a:lnTo>
                      <a:pt x="820" y="0"/>
                    </a:lnTo>
                    <a:lnTo>
                      <a:pt x="794" y="8"/>
                    </a:lnTo>
                    <a:lnTo>
                      <a:pt x="768" y="16"/>
                    </a:lnTo>
                    <a:lnTo>
                      <a:pt x="742" y="20"/>
                    </a:lnTo>
                    <a:lnTo>
                      <a:pt x="714" y="22"/>
                    </a:lnTo>
                    <a:lnTo>
                      <a:pt x="714" y="22"/>
                    </a:lnTo>
                    <a:lnTo>
                      <a:pt x="686" y="20"/>
                    </a:lnTo>
                    <a:lnTo>
                      <a:pt x="658" y="16"/>
                    </a:lnTo>
                    <a:lnTo>
                      <a:pt x="632" y="8"/>
                    </a:lnTo>
                    <a:lnTo>
                      <a:pt x="608" y="0"/>
                    </a:lnTo>
                    <a:lnTo>
                      <a:pt x="608" y="64"/>
                    </a:lnTo>
                    <a:lnTo>
                      <a:pt x="410" y="64"/>
                    </a:lnTo>
                    <a:lnTo>
                      <a:pt x="410" y="64"/>
                    </a:lnTo>
                    <a:lnTo>
                      <a:pt x="402" y="64"/>
                    </a:lnTo>
                    <a:lnTo>
                      <a:pt x="394" y="68"/>
                    </a:lnTo>
                    <a:lnTo>
                      <a:pt x="386" y="72"/>
                    </a:lnTo>
                    <a:lnTo>
                      <a:pt x="382" y="78"/>
                    </a:lnTo>
                    <a:lnTo>
                      <a:pt x="382" y="78"/>
                    </a:lnTo>
                    <a:lnTo>
                      <a:pt x="374" y="82"/>
                    </a:lnTo>
                    <a:lnTo>
                      <a:pt x="370" y="90"/>
                    </a:lnTo>
                    <a:lnTo>
                      <a:pt x="4" y="850"/>
                    </a:lnTo>
                    <a:lnTo>
                      <a:pt x="4" y="850"/>
                    </a:lnTo>
                    <a:lnTo>
                      <a:pt x="2" y="856"/>
                    </a:lnTo>
                    <a:lnTo>
                      <a:pt x="0" y="862"/>
                    </a:lnTo>
                    <a:lnTo>
                      <a:pt x="0" y="870"/>
                    </a:lnTo>
                    <a:lnTo>
                      <a:pt x="2" y="876"/>
                    </a:lnTo>
                    <a:lnTo>
                      <a:pt x="4" y="882"/>
                    </a:lnTo>
                    <a:lnTo>
                      <a:pt x="8" y="888"/>
                    </a:lnTo>
                    <a:lnTo>
                      <a:pt x="12" y="892"/>
                    </a:lnTo>
                    <a:lnTo>
                      <a:pt x="18" y="896"/>
                    </a:lnTo>
                    <a:lnTo>
                      <a:pt x="92" y="936"/>
                    </a:lnTo>
                    <a:lnTo>
                      <a:pt x="92" y="936"/>
                    </a:lnTo>
                    <a:lnTo>
                      <a:pt x="98" y="940"/>
                    </a:lnTo>
                    <a:lnTo>
                      <a:pt x="104" y="940"/>
                    </a:lnTo>
                    <a:lnTo>
                      <a:pt x="112" y="940"/>
                    </a:lnTo>
                    <a:lnTo>
                      <a:pt x="118" y="940"/>
                    </a:lnTo>
                    <a:lnTo>
                      <a:pt x="124" y="936"/>
                    </a:lnTo>
                    <a:lnTo>
                      <a:pt x="130" y="932"/>
                    </a:lnTo>
                    <a:lnTo>
                      <a:pt x="134" y="928"/>
                    </a:lnTo>
                    <a:lnTo>
                      <a:pt x="138" y="922"/>
                    </a:lnTo>
                    <a:lnTo>
                      <a:pt x="374" y="400"/>
                    </a:lnTo>
                    <a:lnTo>
                      <a:pt x="374" y="1196"/>
                    </a:lnTo>
                    <a:lnTo>
                      <a:pt x="374" y="1196"/>
                    </a:lnTo>
                    <a:lnTo>
                      <a:pt x="376" y="1202"/>
                    </a:lnTo>
                    <a:lnTo>
                      <a:pt x="378" y="1210"/>
                    </a:lnTo>
                    <a:lnTo>
                      <a:pt x="380" y="1216"/>
                    </a:lnTo>
                    <a:lnTo>
                      <a:pt x="384" y="1220"/>
                    </a:lnTo>
                    <a:lnTo>
                      <a:pt x="390" y="1224"/>
                    </a:lnTo>
                    <a:lnTo>
                      <a:pt x="396" y="1228"/>
                    </a:lnTo>
                    <a:lnTo>
                      <a:pt x="402" y="1230"/>
                    </a:lnTo>
                    <a:lnTo>
                      <a:pt x="410" y="1230"/>
                    </a:lnTo>
                    <a:lnTo>
                      <a:pt x="462" y="1230"/>
                    </a:lnTo>
                    <a:lnTo>
                      <a:pt x="462" y="2020"/>
                    </a:lnTo>
                    <a:lnTo>
                      <a:pt x="462" y="2020"/>
                    </a:lnTo>
                    <a:lnTo>
                      <a:pt x="464" y="2034"/>
                    </a:lnTo>
                    <a:lnTo>
                      <a:pt x="468" y="2048"/>
                    </a:lnTo>
                    <a:lnTo>
                      <a:pt x="474" y="2060"/>
                    </a:lnTo>
                    <a:lnTo>
                      <a:pt x="484" y="2070"/>
                    </a:lnTo>
                    <a:lnTo>
                      <a:pt x="494" y="2078"/>
                    </a:lnTo>
                    <a:lnTo>
                      <a:pt x="506" y="2084"/>
                    </a:lnTo>
                    <a:lnTo>
                      <a:pt x="518" y="2088"/>
                    </a:lnTo>
                    <a:lnTo>
                      <a:pt x="532" y="2090"/>
                    </a:lnTo>
                    <a:lnTo>
                      <a:pt x="604" y="2090"/>
                    </a:lnTo>
                    <a:lnTo>
                      <a:pt x="604" y="2090"/>
                    </a:lnTo>
                    <a:lnTo>
                      <a:pt x="618" y="2088"/>
                    </a:lnTo>
                    <a:lnTo>
                      <a:pt x="630" y="2084"/>
                    </a:lnTo>
                    <a:lnTo>
                      <a:pt x="642" y="2078"/>
                    </a:lnTo>
                    <a:lnTo>
                      <a:pt x="654" y="2070"/>
                    </a:lnTo>
                    <a:lnTo>
                      <a:pt x="662" y="2060"/>
                    </a:lnTo>
                    <a:lnTo>
                      <a:pt x="668" y="2048"/>
                    </a:lnTo>
                    <a:lnTo>
                      <a:pt x="672" y="2034"/>
                    </a:lnTo>
                    <a:lnTo>
                      <a:pt x="674" y="2020"/>
                    </a:lnTo>
                    <a:lnTo>
                      <a:pt x="674" y="1230"/>
                    </a:lnTo>
                    <a:lnTo>
                      <a:pt x="748" y="1230"/>
                    </a:lnTo>
                    <a:lnTo>
                      <a:pt x="748" y="2020"/>
                    </a:lnTo>
                    <a:lnTo>
                      <a:pt x="748" y="2020"/>
                    </a:lnTo>
                    <a:lnTo>
                      <a:pt x="748" y="2034"/>
                    </a:lnTo>
                    <a:lnTo>
                      <a:pt x="752" y="2048"/>
                    </a:lnTo>
                    <a:lnTo>
                      <a:pt x="760" y="2060"/>
                    </a:lnTo>
                    <a:lnTo>
                      <a:pt x="768" y="2070"/>
                    </a:lnTo>
                    <a:lnTo>
                      <a:pt x="778" y="2078"/>
                    </a:lnTo>
                    <a:lnTo>
                      <a:pt x="790" y="2084"/>
                    </a:lnTo>
                    <a:lnTo>
                      <a:pt x="802" y="2088"/>
                    </a:lnTo>
                    <a:lnTo>
                      <a:pt x="818" y="2090"/>
                    </a:lnTo>
                    <a:lnTo>
                      <a:pt x="888" y="2090"/>
                    </a:lnTo>
                    <a:lnTo>
                      <a:pt x="888" y="2090"/>
                    </a:lnTo>
                    <a:lnTo>
                      <a:pt x="902" y="2088"/>
                    </a:lnTo>
                    <a:lnTo>
                      <a:pt x="916" y="2084"/>
                    </a:lnTo>
                    <a:lnTo>
                      <a:pt x="928" y="2078"/>
                    </a:lnTo>
                    <a:lnTo>
                      <a:pt x="938" y="2070"/>
                    </a:lnTo>
                    <a:lnTo>
                      <a:pt x="946" y="2060"/>
                    </a:lnTo>
                    <a:lnTo>
                      <a:pt x="952" y="2048"/>
                    </a:lnTo>
                    <a:lnTo>
                      <a:pt x="956" y="2034"/>
                    </a:lnTo>
                    <a:lnTo>
                      <a:pt x="958" y="2020"/>
                    </a:lnTo>
                    <a:lnTo>
                      <a:pt x="958" y="1230"/>
                    </a:lnTo>
                    <a:lnTo>
                      <a:pt x="1018" y="1230"/>
                    </a:lnTo>
                    <a:lnTo>
                      <a:pt x="1018" y="1230"/>
                    </a:lnTo>
                    <a:lnTo>
                      <a:pt x="1026" y="1230"/>
                    </a:lnTo>
                    <a:lnTo>
                      <a:pt x="1032" y="1228"/>
                    </a:lnTo>
                    <a:lnTo>
                      <a:pt x="1038" y="1224"/>
                    </a:lnTo>
                    <a:lnTo>
                      <a:pt x="1042" y="1220"/>
                    </a:lnTo>
                    <a:lnTo>
                      <a:pt x="1048" y="1216"/>
                    </a:lnTo>
                    <a:lnTo>
                      <a:pt x="1050" y="1210"/>
                    </a:lnTo>
                    <a:lnTo>
                      <a:pt x="1052" y="1202"/>
                    </a:lnTo>
                    <a:lnTo>
                      <a:pt x="1054" y="1196"/>
                    </a:lnTo>
                    <a:lnTo>
                      <a:pt x="1054" y="402"/>
                    </a:lnTo>
                    <a:lnTo>
                      <a:pt x="1288" y="922"/>
                    </a:lnTo>
                    <a:lnTo>
                      <a:pt x="1288" y="922"/>
                    </a:lnTo>
                    <a:lnTo>
                      <a:pt x="1292" y="928"/>
                    </a:lnTo>
                    <a:lnTo>
                      <a:pt x="1298" y="932"/>
                    </a:lnTo>
                    <a:lnTo>
                      <a:pt x="1304" y="936"/>
                    </a:lnTo>
                    <a:lnTo>
                      <a:pt x="1310" y="940"/>
                    </a:lnTo>
                    <a:lnTo>
                      <a:pt x="1316" y="940"/>
                    </a:lnTo>
                    <a:lnTo>
                      <a:pt x="1322" y="940"/>
                    </a:lnTo>
                    <a:lnTo>
                      <a:pt x="1330" y="940"/>
                    </a:lnTo>
                    <a:lnTo>
                      <a:pt x="1336" y="936"/>
                    </a:lnTo>
                    <a:lnTo>
                      <a:pt x="1408" y="896"/>
                    </a:lnTo>
                    <a:lnTo>
                      <a:pt x="1408" y="896"/>
                    </a:lnTo>
                    <a:lnTo>
                      <a:pt x="1414" y="892"/>
                    </a:lnTo>
                    <a:lnTo>
                      <a:pt x="1420" y="888"/>
                    </a:lnTo>
                    <a:lnTo>
                      <a:pt x="1422" y="882"/>
                    </a:lnTo>
                    <a:lnTo>
                      <a:pt x="1426" y="876"/>
                    </a:lnTo>
                    <a:lnTo>
                      <a:pt x="1426" y="870"/>
                    </a:lnTo>
                    <a:lnTo>
                      <a:pt x="1426" y="862"/>
                    </a:lnTo>
                    <a:lnTo>
                      <a:pt x="1426" y="856"/>
                    </a:lnTo>
                    <a:lnTo>
                      <a:pt x="1422" y="850"/>
                    </a:lnTo>
                    <a:lnTo>
                      <a:pt x="1422" y="85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5" name="Freeform 6">
                <a:extLst>
                  <a:ext uri="{FF2B5EF4-FFF2-40B4-BE49-F238E27FC236}">
                    <a16:creationId xmlns:a16="http://schemas.microsoft.com/office/drawing/2014/main" id="{594DC5D8-D7B0-2811-8C76-BB97D7FAB0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5525" y="4478338"/>
                <a:ext cx="803275" cy="803275"/>
              </a:xfrm>
              <a:custGeom>
                <a:avLst/>
                <a:gdLst>
                  <a:gd name="T0" fmla="*/ 506 w 506"/>
                  <a:gd name="T1" fmla="*/ 254 h 506"/>
                  <a:gd name="T2" fmla="*/ 502 w 506"/>
                  <a:gd name="T3" fmla="*/ 304 h 506"/>
                  <a:gd name="T4" fmla="*/ 486 w 506"/>
                  <a:gd name="T5" fmla="*/ 352 h 506"/>
                  <a:gd name="T6" fmla="*/ 464 w 506"/>
                  <a:gd name="T7" fmla="*/ 394 h 506"/>
                  <a:gd name="T8" fmla="*/ 432 w 506"/>
                  <a:gd name="T9" fmla="*/ 432 h 506"/>
                  <a:gd name="T10" fmla="*/ 396 w 506"/>
                  <a:gd name="T11" fmla="*/ 462 h 506"/>
                  <a:gd name="T12" fmla="*/ 352 w 506"/>
                  <a:gd name="T13" fmla="*/ 486 h 506"/>
                  <a:gd name="T14" fmla="*/ 304 w 506"/>
                  <a:gd name="T15" fmla="*/ 500 h 506"/>
                  <a:gd name="T16" fmla="*/ 254 w 506"/>
                  <a:gd name="T17" fmla="*/ 506 h 506"/>
                  <a:gd name="T18" fmla="*/ 228 w 506"/>
                  <a:gd name="T19" fmla="*/ 504 h 506"/>
                  <a:gd name="T20" fmla="*/ 178 w 506"/>
                  <a:gd name="T21" fmla="*/ 494 h 506"/>
                  <a:gd name="T22" fmla="*/ 134 w 506"/>
                  <a:gd name="T23" fmla="*/ 476 h 506"/>
                  <a:gd name="T24" fmla="*/ 92 w 506"/>
                  <a:gd name="T25" fmla="*/ 448 h 506"/>
                  <a:gd name="T26" fmla="*/ 58 w 506"/>
                  <a:gd name="T27" fmla="*/ 414 h 506"/>
                  <a:gd name="T28" fmla="*/ 32 w 506"/>
                  <a:gd name="T29" fmla="*/ 374 h 506"/>
                  <a:gd name="T30" fmla="*/ 12 w 506"/>
                  <a:gd name="T31" fmla="*/ 328 h 506"/>
                  <a:gd name="T32" fmla="*/ 2 w 506"/>
                  <a:gd name="T33" fmla="*/ 278 h 506"/>
                  <a:gd name="T34" fmla="*/ 0 w 506"/>
                  <a:gd name="T35" fmla="*/ 254 h 506"/>
                  <a:gd name="T36" fmla="*/ 6 w 506"/>
                  <a:gd name="T37" fmla="*/ 202 h 506"/>
                  <a:gd name="T38" fmla="*/ 20 w 506"/>
                  <a:gd name="T39" fmla="*/ 154 h 506"/>
                  <a:gd name="T40" fmla="*/ 44 w 506"/>
                  <a:gd name="T41" fmla="*/ 112 h 506"/>
                  <a:gd name="T42" fmla="*/ 76 w 506"/>
                  <a:gd name="T43" fmla="*/ 74 h 506"/>
                  <a:gd name="T44" fmla="*/ 112 w 506"/>
                  <a:gd name="T45" fmla="*/ 44 h 506"/>
                  <a:gd name="T46" fmla="*/ 156 w 506"/>
                  <a:gd name="T47" fmla="*/ 20 h 506"/>
                  <a:gd name="T48" fmla="*/ 202 w 506"/>
                  <a:gd name="T49" fmla="*/ 6 h 506"/>
                  <a:gd name="T50" fmla="*/ 254 w 506"/>
                  <a:gd name="T51" fmla="*/ 0 h 506"/>
                  <a:gd name="T52" fmla="*/ 280 w 506"/>
                  <a:gd name="T53" fmla="*/ 2 h 506"/>
                  <a:gd name="T54" fmla="*/ 328 w 506"/>
                  <a:gd name="T55" fmla="*/ 12 h 506"/>
                  <a:gd name="T56" fmla="*/ 374 w 506"/>
                  <a:gd name="T57" fmla="*/ 30 h 506"/>
                  <a:gd name="T58" fmla="*/ 414 w 506"/>
                  <a:gd name="T59" fmla="*/ 58 h 506"/>
                  <a:gd name="T60" fmla="*/ 448 w 506"/>
                  <a:gd name="T61" fmla="*/ 92 h 506"/>
                  <a:gd name="T62" fmla="*/ 476 w 506"/>
                  <a:gd name="T63" fmla="*/ 132 h 506"/>
                  <a:gd name="T64" fmla="*/ 496 w 506"/>
                  <a:gd name="T65" fmla="*/ 178 h 506"/>
                  <a:gd name="T66" fmla="*/ 506 w 506"/>
                  <a:gd name="T67" fmla="*/ 228 h 506"/>
                  <a:gd name="T68" fmla="*/ 506 w 506"/>
                  <a:gd name="T69" fmla="*/ 254 h 5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06" h="506">
                    <a:moveTo>
                      <a:pt x="506" y="254"/>
                    </a:moveTo>
                    <a:lnTo>
                      <a:pt x="506" y="254"/>
                    </a:lnTo>
                    <a:lnTo>
                      <a:pt x="506" y="278"/>
                    </a:lnTo>
                    <a:lnTo>
                      <a:pt x="502" y="304"/>
                    </a:lnTo>
                    <a:lnTo>
                      <a:pt x="496" y="328"/>
                    </a:lnTo>
                    <a:lnTo>
                      <a:pt x="486" y="352"/>
                    </a:lnTo>
                    <a:lnTo>
                      <a:pt x="476" y="374"/>
                    </a:lnTo>
                    <a:lnTo>
                      <a:pt x="464" y="394"/>
                    </a:lnTo>
                    <a:lnTo>
                      <a:pt x="448" y="414"/>
                    </a:lnTo>
                    <a:lnTo>
                      <a:pt x="432" y="432"/>
                    </a:lnTo>
                    <a:lnTo>
                      <a:pt x="414" y="448"/>
                    </a:lnTo>
                    <a:lnTo>
                      <a:pt x="396" y="462"/>
                    </a:lnTo>
                    <a:lnTo>
                      <a:pt x="374" y="476"/>
                    </a:lnTo>
                    <a:lnTo>
                      <a:pt x="352" y="486"/>
                    </a:lnTo>
                    <a:lnTo>
                      <a:pt x="328" y="494"/>
                    </a:lnTo>
                    <a:lnTo>
                      <a:pt x="304" y="500"/>
                    </a:lnTo>
                    <a:lnTo>
                      <a:pt x="280" y="504"/>
                    </a:lnTo>
                    <a:lnTo>
                      <a:pt x="254" y="506"/>
                    </a:lnTo>
                    <a:lnTo>
                      <a:pt x="254" y="506"/>
                    </a:lnTo>
                    <a:lnTo>
                      <a:pt x="228" y="504"/>
                    </a:lnTo>
                    <a:lnTo>
                      <a:pt x="202" y="500"/>
                    </a:lnTo>
                    <a:lnTo>
                      <a:pt x="178" y="494"/>
                    </a:lnTo>
                    <a:lnTo>
                      <a:pt x="156" y="486"/>
                    </a:lnTo>
                    <a:lnTo>
                      <a:pt x="134" y="476"/>
                    </a:lnTo>
                    <a:lnTo>
                      <a:pt x="112" y="462"/>
                    </a:lnTo>
                    <a:lnTo>
                      <a:pt x="92" y="448"/>
                    </a:lnTo>
                    <a:lnTo>
                      <a:pt x="76" y="432"/>
                    </a:lnTo>
                    <a:lnTo>
                      <a:pt x="58" y="414"/>
                    </a:lnTo>
                    <a:lnTo>
                      <a:pt x="44" y="394"/>
                    </a:lnTo>
                    <a:lnTo>
                      <a:pt x="32" y="374"/>
                    </a:lnTo>
                    <a:lnTo>
                      <a:pt x="20" y="352"/>
                    </a:lnTo>
                    <a:lnTo>
                      <a:pt x="12" y="328"/>
                    </a:lnTo>
                    <a:lnTo>
                      <a:pt x="6" y="304"/>
                    </a:lnTo>
                    <a:lnTo>
                      <a:pt x="2" y="278"/>
                    </a:lnTo>
                    <a:lnTo>
                      <a:pt x="0" y="254"/>
                    </a:lnTo>
                    <a:lnTo>
                      <a:pt x="0" y="254"/>
                    </a:lnTo>
                    <a:lnTo>
                      <a:pt x="2" y="228"/>
                    </a:lnTo>
                    <a:lnTo>
                      <a:pt x="6" y="202"/>
                    </a:lnTo>
                    <a:lnTo>
                      <a:pt x="12" y="178"/>
                    </a:lnTo>
                    <a:lnTo>
                      <a:pt x="20" y="154"/>
                    </a:lnTo>
                    <a:lnTo>
                      <a:pt x="32" y="132"/>
                    </a:lnTo>
                    <a:lnTo>
                      <a:pt x="44" y="112"/>
                    </a:lnTo>
                    <a:lnTo>
                      <a:pt x="58" y="92"/>
                    </a:lnTo>
                    <a:lnTo>
                      <a:pt x="76" y="74"/>
                    </a:lnTo>
                    <a:lnTo>
                      <a:pt x="92" y="58"/>
                    </a:lnTo>
                    <a:lnTo>
                      <a:pt x="112" y="44"/>
                    </a:lnTo>
                    <a:lnTo>
                      <a:pt x="134" y="30"/>
                    </a:lnTo>
                    <a:lnTo>
                      <a:pt x="156" y="20"/>
                    </a:lnTo>
                    <a:lnTo>
                      <a:pt x="178" y="12"/>
                    </a:lnTo>
                    <a:lnTo>
                      <a:pt x="202" y="6"/>
                    </a:lnTo>
                    <a:lnTo>
                      <a:pt x="228" y="2"/>
                    </a:lnTo>
                    <a:lnTo>
                      <a:pt x="254" y="0"/>
                    </a:lnTo>
                    <a:lnTo>
                      <a:pt x="254" y="0"/>
                    </a:lnTo>
                    <a:lnTo>
                      <a:pt x="280" y="2"/>
                    </a:lnTo>
                    <a:lnTo>
                      <a:pt x="304" y="6"/>
                    </a:lnTo>
                    <a:lnTo>
                      <a:pt x="328" y="12"/>
                    </a:lnTo>
                    <a:lnTo>
                      <a:pt x="352" y="20"/>
                    </a:lnTo>
                    <a:lnTo>
                      <a:pt x="374" y="30"/>
                    </a:lnTo>
                    <a:lnTo>
                      <a:pt x="396" y="44"/>
                    </a:lnTo>
                    <a:lnTo>
                      <a:pt x="414" y="58"/>
                    </a:lnTo>
                    <a:lnTo>
                      <a:pt x="432" y="74"/>
                    </a:lnTo>
                    <a:lnTo>
                      <a:pt x="448" y="92"/>
                    </a:lnTo>
                    <a:lnTo>
                      <a:pt x="464" y="112"/>
                    </a:lnTo>
                    <a:lnTo>
                      <a:pt x="476" y="132"/>
                    </a:lnTo>
                    <a:lnTo>
                      <a:pt x="486" y="154"/>
                    </a:lnTo>
                    <a:lnTo>
                      <a:pt x="496" y="178"/>
                    </a:lnTo>
                    <a:lnTo>
                      <a:pt x="502" y="202"/>
                    </a:lnTo>
                    <a:lnTo>
                      <a:pt x="506" y="228"/>
                    </a:lnTo>
                    <a:lnTo>
                      <a:pt x="506" y="254"/>
                    </a:lnTo>
                    <a:lnTo>
                      <a:pt x="506" y="25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</p:grp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D909D260-6A74-E044-DE93-B485F9A67038}"/>
              </a:ext>
            </a:extLst>
          </p:cNvPr>
          <p:cNvGrpSpPr/>
          <p:nvPr/>
        </p:nvGrpSpPr>
        <p:grpSpPr>
          <a:xfrm>
            <a:off x="2671302" y="4150461"/>
            <a:ext cx="2098882" cy="2951690"/>
            <a:chOff x="3306616" y="4613997"/>
            <a:chExt cx="2493735" cy="3615604"/>
          </a:xfrm>
        </p:grpSpPr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9F7869F4-7744-40E2-66FB-957B3A55994E}"/>
                </a:ext>
              </a:extLst>
            </p:cNvPr>
            <p:cNvGrpSpPr/>
            <p:nvPr/>
          </p:nvGrpSpPr>
          <p:grpSpPr>
            <a:xfrm>
              <a:off x="3306616" y="4613997"/>
              <a:ext cx="1984546" cy="3615604"/>
              <a:chOff x="1568450" y="4478338"/>
              <a:chExt cx="2263775" cy="4124325"/>
            </a:xfrm>
            <a:solidFill>
              <a:srgbClr val="42C301"/>
            </a:solidFill>
          </p:grpSpPr>
          <p:sp>
            <p:nvSpPr>
              <p:cNvPr id="29" name="Freeform 5">
                <a:extLst>
                  <a:ext uri="{FF2B5EF4-FFF2-40B4-BE49-F238E27FC236}">
                    <a16:creationId xmlns:a16="http://schemas.microsoft.com/office/drawing/2014/main" id="{A5FA8551-9EE1-76B4-2FC6-452BE782D7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68450" y="5284788"/>
                <a:ext cx="2263775" cy="3317875"/>
              </a:xfrm>
              <a:custGeom>
                <a:avLst/>
                <a:gdLst>
                  <a:gd name="T0" fmla="*/ 1058 w 1426"/>
                  <a:gd name="T1" fmla="*/ 90 h 2090"/>
                  <a:gd name="T2" fmla="*/ 1046 w 1426"/>
                  <a:gd name="T3" fmla="*/ 78 h 2090"/>
                  <a:gd name="T4" fmla="*/ 1026 w 1426"/>
                  <a:gd name="T5" fmla="*/ 64 h 2090"/>
                  <a:gd name="T6" fmla="*/ 820 w 1426"/>
                  <a:gd name="T7" fmla="*/ 0 h 2090"/>
                  <a:gd name="T8" fmla="*/ 768 w 1426"/>
                  <a:gd name="T9" fmla="*/ 16 h 2090"/>
                  <a:gd name="T10" fmla="*/ 714 w 1426"/>
                  <a:gd name="T11" fmla="*/ 22 h 2090"/>
                  <a:gd name="T12" fmla="*/ 632 w 1426"/>
                  <a:gd name="T13" fmla="*/ 8 h 2090"/>
                  <a:gd name="T14" fmla="*/ 410 w 1426"/>
                  <a:gd name="T15" fmla="*/ 64 h 2090"/>
                  <a:gd name="T16" fmla="*/ 394 w 1426"/>
                  <a:gd name="T17" fmla="*/ 68 h 2090"/>
                  <a:gd name="T18" fmla="*/ 382 w 1426"/>
                  <a:gd name="T19" fmla="*/ 78 h 2090"/>
                  <a:gd name="T20" fmla="*/ 4 w 1426"/>
                  <a:gd name="T21" fmla="*/ 850 h 2090"/>
                  <a:gd name="T22" fmla="*/ 0 w 1426"/>
                  <a:gd name="T23" fmla="*/ 862 h 2090"/>
                  <a:gd name="T24" fmla="*/ 4 w 1426"/>
                  <a:gd name="T25" fmla="*/ 882 h 2090"/>
                  <a:gd name="T26" fmla="*/ 18 w 1426"/>
                  <a:gd name="T27" fmla="*/ 896 h 2090"/>
                  <a:gd name="T28" fmla="*/ 98 w 1426"/>
                  <a:gd name="T29" fmla="*/ 940 h 2090"/>
                  <a:gd name="T30" fmla="*/ 118 w 1426"/>
                  <a:gd name="T31" fmla="*/ 940 h 2090"/>
                  <a:gd name="T32" fmla="*/ 134 w 1426"/>
                  <a:gd name="T33" fmla="*/ 928 h 2090"/>
                  <a:gd name="T34" fmla="*/ 374 w 1426"/>
                  <a:gd name="T35" fmla="*/ 1196 h 2090"/>
                  <a:gd name="T36" fmla="*/ 378 w 1426"/>
                  <a:gd name="T37" fmla="*/ 1210 h 2090"/>
                  <a:gd name="T38" fmla="*/ 390 w 1426"/>
                  <a:gd name="T39" fmla="*/ 1224 h 2090"/>
                  <a:gd name="T40" fmla="*/ 410 w 1426"/>
                  <a:gd name="T41" fmla="*/ 1230 h 2090"/>
                  <a:gd name="T42" fmla="*/ 462 w 1426"/>
                  <a:gd name="T43" fmla="*/ 2020 h 2090"/>
                  <a:gd name="T44" fmla="*/ 474 w 1426"/>
                  <a:gd name="T45" fmla="*/ 2060 h 2090"/>
                  <a:gd name="T46" fmla="*/ 506 w 1426"/>
                  <a:gd name="T47" fmla="*/ 2084 h 2090"/>
                  <a:gd name="T48" fmla="*/ 604 w 1426"/>
                  <a:gd name="T49" fmla="*/ 2090 h 2090"/>
                  <a:gd name="T50" fmla="*/ 630 w 1426"/>
                  <a:gd name="T51" fmla="*/ 2084 h 2090"/>
                  <a:gd name="T52" fmla="*/ 662 w 1426"/>
                  <a:gd name="T53" fmla="*/ 2060 h 2090"/>
                  <a:gd name="T54" fmla="*/ 674 w 1426"/>
                  <a:gd name="T55" fmla="*/ 2020 h 2090"/>
                  <a:gd name="T56" fmla="*/ 748 w 1426"/>
                  <a:gd name="T57" fmla="*/ 2020 h 2090"/>
                  <a:gd name="T58" fmla="*/ 752 w 1426"/>
                  <a:gd name="T59" fmla="*/ 2048 h 2090"/>
                  <a:gd name="T60" fmla="*/ 778 w 1426"/>
                  <a:gd name="T61" fmla="*/ 2078 h 2090"/>
                  <a:gd name="T62" fmla="*/ 818 w 1426"/>
                  <a:gd name="T63" fmla="*/ 2090 h 2090"/>
                  <a:gd name="T64" fmla="*/ 902 w 1426"/>
                  <a:gd name="T65" fmla="*/ 2088 h 2090"/>
                  <a:gd name="T66" fmla="*/ 938 w 1426"/>
                  <a:gd name="T67" fmla="*/ 2070 h 2090"/>
                  <a:gd name="T68" fmla="*/ 956 w 1426"/>
                  <a:gd name="T69" fmla="*/ 2034 h 2090"/>
                  <a:gd name="T70" fmla="*/ 1018 w 1426"/>
                  <a:gd name="T71" fmla="*/ 1230 h 2090"/>
                  <a:gd name="T72" fmla="*/ 1032 w 1426"/>
                  <a:gd name="T73" fmla="*/ 1228 h 2090"/>
                  <a:gd name="T74" fmla="*/ 1048 w 1426"/>
                  <a:gd name="T75" fmla="*/ 1216 h 2090"/>
                  <a:gd name="T76" fmla="*/ 1054 w 1426"/>
                  <a:gd name="T77" fmla="*/ 1196 h 2090"/>
                  <a:gd name="T78" fmla="*/ 1288 w 1426"/>
                  <a:gd name="T79" fmla="*/ 922 h 2090"/>
                  <a:gd name="T80" fmla="*/ 1304 w 1426"/>
                  <a:gd name="T81" fmla="*/ 936 h 2090"/>
                  <a:gd name="T82" fmla="*/ 1322 w 1426"/>
                  <a:gd name="T83" fmla="*/ 940 h 2090"/>
                  <a:gd name="T84" fmla="*/ 1408 w 1426"/>
                  <a:gd name="T85" fmla="*/ 896 h 2090"/>
                  <a:gd name="T86" fmla="*/ 1420 w 1426"/>
                  <a:gd name="T87" fmla="*/ 888 h 2090"/>
                  <a:gd name="T88" fmla="*/ 1426 w 1426"/>
                  <a:gd name="T89" fmla="*/ 870 h 2090"/>
                  <a:gd name="T90" fmla="*/ 1422 w 1426"/>
                  <a:gd name="T91" fmla="*/ 850 h 2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426" h="2090">
                    <a:moveTo>
                      <a:pt x="1422" y="850"/>
                    </a:moveTo>
                    <a:lnTo>
                      <a:pt x="1058" y="90"/>
                    </a:lnTo>
                    <a:lnTo>
                      <a:pt x="1058" y="90"/>
                    </a:lnTo>
                    <a:lnTo>
                      <a:pt x="1052" y="84"/>
                    </a:lnTo>
                    <a:lnTo>
                      <a:pt x="1046" y="78"/>
                    </a:lnTo>
                    <a:lnTo>
                      <a:pt x="1046" y="78"/>
                    </a:lnTo>
                    <a:lnTo>
                      <a:pt x="1042" y="72"/>
                    </a:lnTo>
                    <a:lnTo>
                      <a:pt x="1034" y="68"/>
                    </a:lnTo>
                    <a:lnTo>
                      <a:pt x="1026" y="64"/>
                    </a:lnTo>
                    <a:lnTo>
                      <a:pt x="1018" y="64"/>
                    </a:lnTo>
                    <a:lnTo>
                      <a:pt x="820" y="64"/>
                    </a:lnTo>
                    <a:lnTo>
                      <a:pt x="820" y="0"/>
                    </a:lnTo>
                    <a:lnTo>
                      <a:pt x="820" y="0"/>
                    </a:lnTo>
                    <a:lnTo>
                      <a:pt x="794" y="8"/>
                    </a:lnTo>
                    <a:lnTo>
                      <a:pt x="768" y="16"/>
                    </a:lnTo>
                    <a:lnTo>
                      <a:pt x="742" y="20"/>
                    </a:lnTo>
                    <a:lnTo>
                      <a:pt x="714" y="22"/>
                    </a:lnTo>
                    <a:lnTo>
                      <a:pt x="714" y="22"/>
                    </a:lnTo>
                    <a:lnTo>
                      <a:pt x="686" y="20"/>
                    </a:lnTo>
                    <a:lnTo>
                      <a:pt x="658" y="16"/>
                    </a:lnTo>
                    <a:lnTo>
                      <a:pt x="632" y="8"/>
                    </a:lnTo>
                    <a:lnTo>
                      <a:pt x="608" y="0"/>
                    </a:lnTo>
                    <a:lnTo>
                      <a:pt x="608" y="64"/>
                    </a:lnTo>
                    <a:lnTo>
                      <a:pt x="410" y="64"/>
                    </a:lnTo>
                    <a:lnTo>
                      <a:pt x="410" y="64"/>
                    </a:lnTo>
                    <a:lnTo>
                      <a:pt x="402" y="64"/>
                    </a:lnTo>
                    <a:lnTo>
                      <a:pt x="394" y="68"/>
                    </a:lnTo>
                    <a:lnTo>
                      <a:pt x="386" y="72"/>
                    </a:lnTo>
                    <a:lnTo>
                      <a:pt x="382" y="78"/>
                    </a:lnTo>
                    <a:lnTo>
                      <a:pt x="382" y="78"/>
                    </a:lnTo>
                    <a:lnTo>
                      <a:pt x="374" y="82"/>
                    </a:lnTo>
                    <a:lnTo>
                      <a:pt x="370" y="90"/>
                    </a:lnTo>
                    <a:lnTo>
                      <a:pt x="4" y="850"/>
                    </a:lnTo>
                    <a:lnTo>
                      <a:pt x="4" y="850"/>
                    </a:lnTo>
                    <a:lnTo>
                      <a:pt x="2" y="856"/>
                    </a:lnTo>
                    <a:lnTo>
                      <a:pt x="0" y="862"/>
                    </a:lnTo>
                    <a:lnTo>
                      <a:pt x="0" y="870"/>
                    </a:lnTo>
                    <a:lnTo>
                      <a:pt x="2" y="876"/>
                    </a:lnTo>
                    <a:lnTo>
                      <a:pt x="4" y="882"/>
                    </a:lnTo>
                    <a:lnTo>
                      <a:pt x="8" y="888"/>
                    </a:lnTo>
                    <a:lnTo>
                      <a:pt x="12" y="892"/>
                    </a:lnTo>
                    <a:lnTo>
                      <a:pt x="18" y="896"/>
                    </a:lnTo>
                    <a:lnTo>
                      <a:pt x="92" y="936"/>
                    </a:lnTo>
                    <a:lnTo>
                      <a:pt x="92" y="936"/>
                    </a:lnTo>
                    <a:lnTo>
                      <a:pt x="98" y="940"/>
                    </a:lnTo>
                    <a:lnTo>
                      <a:pt x="104" y="940"/>
                    </a:lnTo>
                    <a:lnTo>
                      <a:pt x="112" y="940"/>
                    </a:lnTo>
                    <a:lnTo>
                      <a:pt x="118" y="940"/>
                    </a:lnTo>
                    <a:lnTo>
                      <a:pt x="124" y="936"/>
                    </a:lnTo>
                    <a:lnTo>
                      <a:pt x="130" y="932"/>
                    </a:lnTo>
                    <a:lnTo>
                      <a:pt x="134" y="928"/>
                    </a:lnTo>
                    <a:lnTo>
                      <a:pt x="138" y="922"/>
                    </a:lnTo>
                    <a:lnTo>
                      <a:pt x="374" y="400"/>
                    </a:lnTo>
                    <a:lnTo>
                      <a:pt x="374" y="1196"/>
                    </a:lnTo>
                    <a:lnTo>
                      <a:pt x="374" y="1196"/>
                    </a:lnTo>
                    <a:lnTo>
                      <a:pt x="376" y="1202"/>
                    </a:lnTo>
                    <a:lnTo>
                      <a:pt x="378" y="1210"/>
                    </a:lnTo>
                    <a:lnTo>
                      <a:pt x="380" y="1216"/>
                    </a:lnTo>
                    <a:lnTo>
                      <a:pt x="384" y="1220"/>
                    </a:lnTo>
                    <a:lnTo>
                      <a:pt x="390" y="1224"/>
                    </a:lnTo>
                    <a:lnTo>
                      <a:pt x="396" y="1228"/>
                    </a:lnTo>
                    <a:lnTo>
                      <a:pt x="402" y="1230"/>
                    </a:lnTo>
                    <a:lnTo>
                      <a:pt x="410" y="1230"/>
                    </a:lnTo>
                    <a:lnTo>
                      <a:pt x="462" y="1230"/>
                    </a:lnTo>
                    <a:lnTo>
                      <a:pt x="462" y="2020"/>
                    </a:lnTo>
                    <a:lnTo>
                      <a:pt x="462" y="2020"/>
                    </a:lnTo>
                    <a:lnTo>
                      <a:pt x="464" y="2034"/>
                    </a:lnTo>
                    <a:lnTo>
                      <a:pt x="468" y="2048"/>
                    </a:lnTo>
                    <a:lnTo>
                      <a:pt x="474" y="2060"/>
                    </a:lnTo>
                    <a:lnTo>
                      <a:pt x="484" y="2070"/>
                    </a:lnTo>
                    <a:lnTo>
                      <a:pt x="494" y="2078"/>
                    </a:lnTo>
                    <a:lnTo>
                      <a:pt x="506" y="2084"/>
                    </a:lnTo>
                    <a:lnTo>
                      <a:pt x="518" y="2088"/>
                    </a:lnTo>
                    <a:lnTo>
                      <a:pt x="532" y="2090"/>
                    </a:lnTo>
                    <a:lnTo>
                      <a:pt x="604" y="2090"/>
                    </a:lnTo>
                    <a:lnTo>
                      <a:pt x="604" y="2090"/>
                    </a:lnTo>
                    <a:lnTo>
                      <a:pt x="618" y="2088"/>
                    </a:lnTo>
                    <a:lnTo>
                      <a:pt x="630" y="2084"/>
                    </a:lnTo>
                    <a:lnTo>
                      <a:pt x="642" y="2078"/>
                    </a:lnTo>
                    <a:lnTo>
                      <a:pt x="654" y="2070"/>
                    </a:lnTo>
                    <a:lnTo>
                      <a:pt x="662" y="2060"/>
                    </a:lnTo>
                    <a:lnTo>
                      <a:pt x="668" y="2048"/>
                    </a:lnTo>
                    <a:lnTo>
                      <a:pt x="672" y="2034"/>
                    </a:lnTo>
                    <a:lnTo>
                      <a:pt x="674" y="2020"/>
                    </a:lnTo>
                    <a:lnTo>
                      <a:pt x="674" y="1230"/>
                    </a:lnTo>
                    <a:lnTo>
                      <a:pt x="748" y="1230"/>
                    </a:lnTo>
                    <a:lnTo>
                      <a:pt x="748" y="2020"/>
                    </a:lnTo>
                    <a:lnTo>
                      <a:pt x="748" y="2020"/>
                    </a:lnTo>
                    <a:lnTo>
                      <a:pt x="748" y="2034"/>
                    </a:lnTo>
                    <a:lnTo>
                      <a:pt x="752" y="2048"/>
                    </a:lnTo>
                    <a:lnTo>
                      <a:pt x="760" y="2060"/>
                    </a:lnTo>
                    <a:lnTo>
                      <a:pt x="768" y="2070"/>
                    </a:lnTo>
                    <a:lnTo>
                      <a:pt x="778" y="2078"/>
                    </a:lnTo>
                    <a:lnTo>
                      <a:pt x="790" y="2084"/>
                    </a:lnTo>
                    <a:lnTo>
                      <a:pt x="802" y="2088"/>
                    </a:lnTo>
                    <a:lnTo>
                      <a:pt x="818" y="2090"/>
                    </a:lnTo>
                    <a:lnTo>
                      <a:pt x="888" y="2090"/>
                    </a:lnTo>
                    <a:lnTo>
                      <a:pt x="888" y="2090"/>
                    </a:lnTo>
                    <a:lnTo>
                      <a:pt x="902" y="2088"/>
                    </a:lnTo>
                    <a:lnTo>
                      <a:pt x="916" y="2084"/>
                    </a:lnTo>
                    <a:lnTo>
                      <a:pt x="928" y="2078"/>
                    </a:lnTo>
                    <a:lnTo>
                      <a:pt x="938" y="2070"/>
                    </a:lnTo>
                    <a:lnTo>
                      <a:pt x="946" y="2060"/>
                    </a:lnTo>
                    <a:lnTo>
                      <a:pt x="952" y="2048"/>
                    </a:lnTo>
                    <a:lnTo>
                      <a:pt x="956" y="2034"/>
                    </a:lnTo>
                    <a:lnTo>
                      <a:pt x="958" y="2020"/>
                    </a:lnTo>
                    <a:lnTo>
                      <a:pt x="958" y="1230"/>
                    </a:lnTo>
                    <a:lnTo>
                      <a:pt x="1018" y="1230"/>
                    </a:lnTo>
                    <a:lnTo>
                      <a:pt x="1018" y="1230"/>
                    </a:lnTo>
                    <a:lnTo>
                      <a:pt x="1026" y="1230"/>
                    </a:lnTo>
                    <a:lnTo>
                      <a:pt x="1032" y="1228"/>
                    </a:lnTo>
                    <a:lnTo>
                      <a:pt x="1038" y="1224"/>
                    </a:lnTo>
                    <a:lnTo>
                      <a:pt x="1042" y="1220"/>
                    </a:lnTo>
                    <a:lnTo>
                      <a:pt x="1048" y="1216"/>
                    </a:lnTo>
                    <a:lnTo>
                      <a:pt x="1050" y="1210"/>
                    </a:lnTo>
                    <a:lnTo>
                      <a:pt x="1052" y="1202"/>
                    </a:lnTo>
                    <a:lnTo>
                      <a:pt x="1054" y="1196"/>
                    </a:lnTo>
                    <a:lnTo>
                      <a:pt x="1054" y="402"/>
                    </a:lnTo>
                    <a:lnTo>
                      <a:pt x="1288" y="922"/>
                    </a:lnTo>
                    <a:lnTo>
                      <a:pt x="1288" y="922"/>
                    </a:lnTo>
                    <a:lnTo>
                      <a:pt x="1292" y="928"/>
                    </a:lnTo>
                    <a:lnTo>
                      <a:pt x="1298" y="932"/>
                    </a:lnTo>
                    <a:lnTo>
                      <a:pt x="1304" y="936"/>
                    </a:lnTo>
                    <a:lnTo>
                      <a:pt x="1310" y="940"/>
                    </a:lnTo>
                    <a:lnTo>
                      <a:pt x="1316" y="940"/>
                    </a:lnTo>
                    <a:lnTo>
                      <a:pt x="1322" y="940"/>
                    </a:lnTo>
                    <a:lnTo>
                      <a:pt x="1330" y="940"/>
                    </a:lnTo>
                    <a:lnTo>
                      <a:pt x="1336" y="936"/>
                    </a:lnTo>
                    <a:lnTo>
                      <a:pt x="1408" y="896"/>
                    </a:lnTo>
                    <a:lnTo>
                      <a:pt x="1408" y="896"/>
                    </a:lnTo>
                    <a:lnTo>
                      <a:pt x="1414" y="892"/>
                    </a:lnTo>
                    <a:lnTo>
                      <a:pt x="1420" y="888"/>
                    </a:lnTo>
                    <a:lnTo>
                      <a:pt x="1422" y="882"/>
                    </a:lnTo>
                    <a:lnTo>
                      <a:pt x="1426" y="876"/>
                    </a:lnTo>
                    <a:lnTo>
                      <a:pt x="1426" y="870"/>
                    </a:lnTo>
                    <a:lnTo>
                      <a:pt x="1426" y="862"/>
                    </a:lnTo>
                    <a:lnTo>
                      <a:pt x="1426" y="856"/>
                    </a:lnTo>
                    <a:lnTo>
                      <a:pt x="1422" y="850"/>
                    </a:lnTo>
                    <a:lnTo>
                      <a:pt x="1422" y="85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0" name="Freeform 6">
                <a:extLst>
                  <a:ext uri="{FF2B5EF4-FFF2-40B4-BE49-F238E27FC236}">
                    <a16:creationId xmlns:a16="http://schemas.microsoft.com/office/drawing/2014/main" id="{7B174F41-1A62-7920-55D5-452A8D6205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5525" y="4478338"/>
                <a:ext cx="803275" cy="803275"/>
              </a:xfrm>
              <a:custGeom>
                <a:avLst/>
                <a:gdLst>
                  <a:gd name="T0" fmla="*/ 506 w 506"/>
                  <a:gd name="T1" fmla="*/ 254 h 506"/>
                  <a:gd name="T2" fmla="*/ 502 w 506"/>
                  <a:gd name="T3" fmla="*/ 304 h 506"/>
                  <a:gd name="T4" fmla="*/ 486 w 506"/>
                  <a:gd name="T5" fmla="*/ 352 h 506"/>
                  <a:gd name="T6" fmla="*/ 464 w 506"/>
                  <a:gd name="T7" fmla="*/ 394 h 506"/>
                  <a:gd name="T8" fmla="*/ 432 w 506"/>
                  <a:gd name="T9" fmla="*/ 432 h 506"/>
                  <a:gd name="T10" fmla="*/ 396 w 506"/>
                  <a:gd name="T11" fmla="*/ 462 h 506"/>
                  <a:gd name="T12" fmla="*/ 352 w 506"/>
                  <a:gd name="T13" fmla="*/ 486 h 506"/>
                  <a:gd name="T14" fmla="*/ 304 w 506"/>
                  <a:gd name="T15" fmla="*/ 500 h 506"/>
                  <a:gd name="T16" fmla="*/ 254 w 506"/>
                  <a:gd name="T17" fmla="*/ 506 h 506"/>
                  <a:gd name="T18" fmla="*/ 228 w 506"/>
                  <a:gd name="T19" fmla="*/ 504 h 506"/>
                  <a:gd name="T20" fmla="*/ 178 w 506"/>
                  <a:gd name="T21" fmla="*/ 494 h 506"/>
                  <a:gd name="T22" fmla="*/ 134 w 506"/>
                  <a:gd name="T23" fmla="*/ 476 h 506"/>
                  <a:gd name="T24" fmla="*/ 92 w 506"/>
                  <a:gd name="T25" fmla="*/ 448 h 506"/>
                  <a:gd name="T26" fmla="*/ 58 w 506"/>
                  <a:gd name="T27" fmla="*/ 414 h 506"/>
                  <a:gd name="T28" fmla="*/ 32 w 506"/>
                  <a:gd name="T29" fmla="*/ 374 h 506"/>
                  <a:gd name="T30" fmla="*/ 12 w 506"/>
                  <a:gd name="T31" fmla="*/ 328 h 506"/>
                  <a:gd name="T32" fmla="*/ 2 w 506"/>
                  <a:gd name="T33" fmla="*/ 278 h 506"/>
                  <a:gd name="T34" fmla="*/ 0 w 506"/>
                  <a:gd name="T35" fmla="*/ 254 h 506"/>
                  <a:gd name="T36" fmla="*/ 6 w 506"/>
                  <a:gd name="T37" fmla="*/ 202 h 506"/>
                  <a:gd name="T38" fmla="*/ 20 w 506"/>
                  <a:gd name="T39" fmla="*/ 154 h 506"/>
                  <a:gd name="T40" fmla="*/ 44 w 506"/>
                  <a:gd name="T41" fmla="*/ 112 h 506"/>
                  <a:gd name="T42" fmla="*/ 76 w 506"/>
                  <a:gd name="T43" fmla="*/ 74 h 506"/>
                  <a:gd name="T44" fmla="*/ 112 w 506"/>
                  <a:gd name="T45" fmla="*/ 44 h 506"/>
                  <a:gd name="T46" fmla="*/ 156 w 506"/>
                  <a:gd name="T47" fmla="*/ 20 h 506"/>
                  <a:gd name="T48" fmla="*/ 202 w 506"/>
                  <a:gd name="T49" fmla="*/ 6 h 506"/>
                  <a:gd name="T50" fmla="*/ 254 w 506"/>
                  <a:gd name="T51" fmla="*/ 0 h 506"/>
                  <a:gd name="T52" fmla="*/ 280 w 506"/>
                  <a:gd name="T53" fmla="*/ 2 h 506"/>
                  <a:gd name="T54" fmla="*/ 328 w 506"/>
                  <a:gd name="T55" fmla="*/ 12 h 506"/>
                  <a:gd name="T56" fmla="*/ 374 w 506"/>
                  <a:gd name="T57" fmla="*/ 30 h 506"/>
                  <a:gd name="T58" fmla="*/ 414 w 506"/>
                  <a:gd name="T59" fmla="*/ 58 h 506"/>
                  <a:gd name="T60" fmla="*/ 448 w 506"/>
                  <a:gd name="T61" fmla="*/ 92 h 506"/>
                  <a:gd name="T62" fmla="*/ 476 w 506"/>
                  <a:gd name="T63" fmla="*/ 132 h 506"/>
                  <a:gd name="T64" fmla="*/ 496 w 506"/>
                  <a:gd name="T65" fmla="*/ 178 h 506"/>
                  <a:gd name="T66" fmla="*/ 506 w 506"/>
                  <a:gd name="T67" fmla="*/ 228 h 506"/>
                  <a:gd name="T68" fmla="*/ 506 w 506"/>
                  <a:gd name="T69" fmla="*/ 254 h 5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06" h="506">
                    <a:moveTo>
                      <a:pt x="506" y="254"/>
                    </a:moveTo>
                    <a:lnTo>
                      <a:pt x="506" y="254"/>
                    </a:lnTo>
                    <a:lnTo>
                      <a:pt x="506" y="278"/>
                    </a:lnTo>
                    <a:lnTo>
                      <a:pt x="502" y="304"/>
                    </a:lnTo>
                    <a:lnTo>
                      <a:pt x="496" y="328"/>
                    </a:lnTo>
                    <a:lnTo>
                      <a:pt x="486" y="352"/>
                    </a:lnTo>
                    <a:lnTo>
                      <a:pt x="476" y="374"/>
                    </a:lnTo>
                    <a:lnTo>
                      <a:pt x="464" y="394"/>
                    </a:lnTo>
                    <a:lnTo>
                      <a:pt x="448" y="414"/>
                    </a:lnTo>
                    <a:lnTo>
                      <a:pt x="432" y="432"/>
                    </a:lnTo>
                    <a:lnTo>
                      <a:pt x="414" y="448"/>
                    </a:lnTo>
                    <a:lnTo>
                      <a:pt x="396" y="462"/>
                    </a:lnTo>
                    <a:lnTo>
                      <a:pt x="374" y="476"/>
                    </a:lnTo>
                    <a:lnTo>
                      <a:pt x="352" y="486"/>
                    </a:lnTo>
                    <a:lnTo>
                      <a:pt x="328" y="494"/>
                    </a:lnTo>
                    <a:lnTo>
                      <a:pt x="304" y="500"/>
                    </a:lnTo>
                    <a:lnTo>
                      <a:pt x="280" y="504"/>
                    </a:lnTo>
                    <a:lnTo>
                      <a:pt x="254" y="506"/>
                    </a:lnTo>
                    <a:lnTo>
                      <a:pt x="254" y="506"/>
                    </a:lnTo>
                    <a:lnTo>
                      <a:pt x="228" y="504"/>
                    </a:lnTo>
                    <a:lnTo>
                      <a:pt x="202" y="500"/>
                    </a:lnTo>
                    <a:lnTo>
                      <a:pt x="178" y="494"/>
                    </a:lnTo>
                    <a:lnTo>
                      <a:pt x="156" y="486"/>
                    </a:lnTo>
                    <a:lnTo>
                      <a:pt x="134" y="476"/>
                    </a:lnTo>
                    <a:lnTo>
                      <a:pt x="112" y="462"/>
                    </a:lnTo>
                    <a:lnTo>
                      <a:pt x="92" y="448"/>
                    </a:lnTo>
                    <a:lnTo>
                      <a:pt x="76" y="432"/>
                    </a:lnTo>
                    <a:lnTo>
                      <a:pt x="58" y="414"/>
                    </a:lnTo>
                    <a:lnTo>
                      <a:pt x="44" y="394"/>
                    </a:lnTo>
                    <a:lnTo>
                      <a:pt x="32" y="374"/>
                    </a:lnTo>
                    <a:lnTo>
                      <a:pt x="20" y="352"/>
                    </a:lnTo>
                    <a:lnTo>
                      <a:pt x="12" y="328"/>
                    </a:lnTo>
                    <a:lnTo>
                      <a:pt x="6" y="304"/>
                    </a:lnTo>
                    <a:lnTo>
                      <a:pt x="2" y="278"/>
                    </a:lnTo>
                    <a:lnTo>
                      <a:pt x="0" y="254"/>
                    </a:lnTo>
                    <a:lnTo>
                      <a:pt x="0" y="254"/>
                    </a:lnTo>
                    <a:lnTo>
                      <a:pt x="2" y="228"/>
                    </a:lnTo>
                    <a:lnTo>
                      <a:pt x="6" y="202"/>
                    </a:lnTo>
                    <a:lnTo>
                      <a:pt x="12" y="178"/>
                    </a:lnTo>
                    <a:lnTo>
                      <a:pt x="20" y="154"/>
                    </a:lnTo>
                    <a:lnTo>
                      <a:pt x="32" y="132"/>
                    </a:lnTo>
                    <a:lnTo>
                      <a:pt x="44" y="112"/>
                    </a:lnTo>
                    <a:lnTo>
                      <a:pt x="58" y="92"/>
                    </a:lnTo>
                    <a:lnTo>
                      <a:pt x="76" y="74"/>
                    </a:lnTo>
                    <a:lnTo>
                      <a:pt x="92" y="58"/>
                    </a:lnTo>
                    <a:lnTo>
                      <a:pt x="112" y="44"/>
                    </a:lnTo>
                    <a:lnTo>
                      <a:pt x="134" y="30"/>
                    </a:lnTo>
                    <a:lnTo>
                      <a:pt x="156" y="20"/>
                    </a:lnTo>
                    <a:lnTo>
                      <a:pt x="178" y="12"/>
                    </a:lnTo>
                    <a:lnTo>
                      <a:pt x="202" y="6"/>
                    </a:lnTo>
                    <a:lnTo>
                      <a:pt x="228" y="2"/>
                    </a:lnTo>
                    <a:lnTo>
                      <a:pt x="254" y="0"/>
                    </a:lnTo>
                    <a:lnTo>
                      <a:pt x="254" y="0"/>
                    </a:lnTo>
                    <a:lnTo>
                      <a:pt x="280" y="2"/>
                    </a:lnTo>
                    <a:lnTo>
                      <a:pt x="304" y="6"/>
                    </a:lnTo>
                    <a:lnTo>
                      <a:pt x="328" y="12"/>
                    </a:lnTo>
                    <a:lnTo>
                      <a:pt x="352" y="20"/>
                    </a:lnTo>
                    <a:lnTo>
                      <a:pt x="374" y="30"/>
                    </a:lnTo>
                    <a:lnTo>
                      <a:pt x="396" y="44"/>
                    </a:lnTo>
                    <a:lnTo>
                      <a:pt x="414" y="58"/>
                    </a:lnTo>
                    <a:lnTo>
                      <a:pt x="432" y="74"/>
                    </a:lnTo>
                    <a:lnTo>
                      <a:pt x="448" y="92"/>
                    </a:lnTo>
                    <a:lnTo>
                      <a:pt x="464" y="112"/>
                    </a:lnTo>
                    <a:lnTo>
                      <a:pt x="476" y="132"/>
                    </a:lnTo>
                    <a:lnTo>
                      <a:pt x="486" y="154"/>
                    </a:lnTo>
                    <a:lnTo>
                      <a:pt x="496" y="178"/>
                    </a:lnTo>
                    <a:lnTo>
                      <a:pt x="502" y="202"/>
                    </a:lnTo>
                    <a:lnTo>
                      <a:pt x="506" y="228"/>
                    </a:lnTo>
                    <a:lnTo>
                      <a:pt x="506" y="254"/>
                    </a:lnTo>
                    <a:lnTo>
                      <a:pt x="506" y="25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36" name="フリーフォーム 35">
              <a:extLst>
                <a:ext uri="{FF2B5EF4-FFF2-40B4-BE49-F238E27FC236}">
                  <a16:creationId xmlns:a16="http://schemas.microsoft.com/office/drawing/2014/main" id="{0143A06F-7F82-5098-0CD7-503941661395}"/>
                </a:ext>
              </a:extLst>
            </p:cNvPr>
            <p:cNvSpPr/>
            <p:nvPr/>
          </p:nvSpPr>
          <p:spPr>
            <a:xfrm rot="19785588">
              <a:off x="5035788" y="6458528"/>
              <a:ext cx="764563" cy="931451"/>
            </a:xfrm>
            <a:custGeom>
              <a:avLst/>
              <a:gdLst>
                <a:gd name="connsiteX0" fmla="*/ 479566 w 933296"/>
                <a:gd name="connsiteY0" fmla="*/ 39081 h 1137015"/>
                <a:gd name="connsiteX1" fmla="*/ 202455 w 933296"/>
                <a:gd name="connsiteY1" fmla="*/ 267231 h 1137015"/>
                <a:gd name="connsiteX2" fmla="*/ 199932 w 933296"/>
                <a:gd name="connsiteY2" fmla="*/ 292404 h 1137015"/>
                <a:gd name="connsiteX3" fmla="*/ 764155 w 933296"/>
                <a:gd name="connsiteY3" fmla="*/ 292404 h 1137015"/>
                <a:gd name="connsiteX4" fmla="*/ 760614 w 933296"/>
                <a:gd name="connsiteY4" fmla="*/ 262363 h 1137015"/>
                <a:gd name="connsiteX5" fmla="*/ 479566 w 933296"/>
                <a:gd name="connsiteY5" fmla="*/ 39081 h 1137015"/>
                <a:gd name="connsiteX6" fmla="*/ 479226 w 933296"/>
                <a:gd name="connsiteY6" fmla="*/ 12 h 1137015"/>
                <a:gd name="connsiteX7" fmla="*/ 798759 w 933296"/>
                <a:gd name="connsiteY7" fmla="*/ 253869 h 1137015"/>
                <a:gd name="connsiteX8" fmla="*/ 803301 w 933296"/>
                <a:gd name="connsiteY8" fmla="*/ 292404 h 1137015"/>
                <a:gd name="connsiteX9" fmla="*/ 933296 w 933296"/>
                <a:gd name="connsiteY9" fmla="*/ 292404 h 1137015"/>
                <a:gd name="connsiteX10" fmla="*/ 816241 w 933296"/>
                <a:gd name="connsiteY10" fmla="*/ 1137015 h 1137015"/>
                <a:gd name="connsiteX11" fmla="*/ 117055 w 933296"/>
                <a:gd name="connsiteY11" fmla="*/ 1137015 h 1137015"/>
                <a:gd name="connsiteX12" fmla="*/ 0 w 933296"/>
                <a:gd name="connsiteY12" fmla="*/ 292404 h 1137015"/>
                <a:gd name="connsiteX13" fmla="*/ 160862 w 933296"/>
                <a:gd name="connsiteY13" fmla="*/ 292404 h 1137015"/>
                <a:gd name="connsiteX14" fmla="*/ 164170 w 933296"/>
                <a:gd name="connsiteY14" fmla="*/ 259404 h 1137015"/>
                <a:gd name="connsiteX15" fmla="*/ 479226 w 933296"/>
                <a:gd name="connsiteY15" fmla="*/ 12 h 1137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933296" h="1137015">
                  <a:moveTo>
                    <a:pt x="479566" y="39081"/>
                  </a:moveTo>
                  <a:cubicBezTo>
                    <a:pt x="342536" y="40277"/>
                    <a:pt x="228759" y="137921"/>
                    <a:pt x="202455" y="267231"/>
                  </a:cubicBezTo>
                  <a:lnTo>
                    <a:pt x="199932" y="292404"/>
                  </a:lnTo>
                  <a:lnTo>
                    <a:pt x="764155" y="292404"/>
                  </a:lnTo>
                  <a:lnTo>
                    <a:pt x="760614" y="262363"/>
                  </a:lnTo>
                  <a:cubicBezTo>
                    <a:pt x="732059" y="133532"/>
                    <a:pt x="616596" y="37887"/>
                    <a:pt x="479566" y="39081"/>
                  </a:cubicBezTo>
                  <a:close/>
                  <a:moveTo>
                    <a:pt x="479226" y="12"/>
                  </a:moveTo>
                  <a:cubicBezTo>
                    <a:pt x="635021" y="-1347"/>
                    <a:pt x="766294" y="107395"/>
                    <a:pt x="798759" y="253869"/>
                  </a:cubicBezTo>
                  <a:lnTo>
                    <a:pt x="803301" y="292404"/>
                  </a:lnTo>
                  <a:lnTo>
                    <a:pt x="933296" y="292404"/>
                  </a:lnTo>
                  <a:lnTo>
                    <a:pt x="816241" y="1137015"/>
                  </a:lnTo>
                  <a:lnTo>
                    <a:pt x="117055" y="1137015"/>
                  </a:lnTo>
                  <a:lnTo>
                    <a:pt x="0" y="292404"/>
                  </a:lnTo>
                  <a:lnTo>
                    <a:pt x="160862" y="292404"/>
                  </a:lnTo>
                  <a:lnTo>
                    <a:pt x="164170" y="259404"/>
                  </a:lnTo>
                  <a:cubicBezTo>
                    <a:pt x="194075" y="112387"/>
                    <a:pt x="323432" y="1371"/>
                    <a:pt x="479226" y="12"/>
                  </a:cubicBezTo>
                  <a:close/>
                </a:path>
              </a:pathLst>
            </a:custGeom>
            <a:solidFill>
              <a:srgbClr val="42C3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E6BF7F7C-F1A8-DFD1-E0AB-C7D3044A928A}"/>
              </a:ext>
            </a:extLst>
          </p:cNvPr>
          <p:cNvGrpSpPr/>
          <p:nvPr/>
        </p:nvGrpSpPr>
        <p:grpSpPr>
          <a:xfrm>
            <a:off x="5108143" y="4100758"/>
            <a:ext cx="1847928" cy="2999656"/>
            <a:chOff x="6188318" y="4613997"/>
            <a:chExt cx="2244470" cy="3615604"/>
          </a:xfrm>
        </p:grpSpPr>
        <p:grpSp>
          <p:nvGrpSpPr>
            <p:cNvPr id="48" name="グループ化 47">
              <a:extLst>
                <a:ext uri="{FF2B5EF4-FFF2-40B4-BE49-F238E27FC236}">
                  <a16:creationId xmlns:a16="http://schemas.microsoft.com/office/drawing/2014/main" id="{455D544D-072A-0F2B-F6C0-F90399D8FB1C}"/>
                </a:ext>
              </a:extLst>
            </p:cNvPr>
            <p:cNvGrpSpPr/>
            <p:nvPr/>
          </p:nvGrpSpPr>
          <p:grpSpPr>
            <a:xfrm>
              <a:off x="7639979" y="5713690"/>
              <a:ext cx="792809" cy="2248489"/>
              <a:chOff x="8430745" y="6040451"/>
              <a:chExt cx="958915" cy="2719581"/>
            </a:xfrm>
          </p:grpSpPr>
          <p:grpSp>
            <p:nvGrpSpPr>
              <p:cNvPr id="42" name="グループ化 41">
                <a:extLst>
                  <a:ext uri="{FF2B5EF4-FFF2-40B4-BE49-F238E27FC236}">
                    <a16:creationId xmlns:a16="http://schemas.microsoft.com/office/drawing/2014/main" id="{B012B8C9-5AC3-3C58-42E0-162A69DCA204}"/>
                  </a:ext>
                </a:extLst>
              </p:cNvPr>
              <p:cNvGrpSpPr/>
              <p:nvPr/>
            </p:nvGrpSpPr>
            <p:grpSpPr>
              <a:xfrm>
                <a:off x="8430745" y="7912065"/>
                <a:ext cx="958915" cy="847967"/>
                <a:chOff x="-3296503" y="1691496"/>
                <a:chExt cx="2193872" cy="1744626"/>
              </a:xfrm>
            </p:grpSpPr>
            <p:sp>
              <p:nvSpPr>
                <p:cNvPr id="40" name="フリーフォーム 39">
                  <a:extLst>
                    <a:ext uri="{FF2B5EF4-FFF2-40B4-BE49-F238E27FC236}">
                      <a16:creationId xmlns:a16="http://schemas.microsoft.com/office/drawing/2014/main" id="{7DFCEB06-4611-6701-221F-AE303EFFF43F}"/>
                    </a:ext>
                  </a:extLst>
                </p:cNvPr>
                <p:cNvSpPr/>
                <p:nvPr/>
              </p:nvSpPr>
              <p:spPr>
                <a:xfrm>
                  <a:off x="-2866032" y="1691496"/>
                  <a:ext cx="1323835" cy="596167"/>
                </a:xfrm>
                <a:custGeom>
                  <a:avLst/>
                  <a:gdLst>
                    <a:gd name="connsiteX0" fmla="*/ 816596 w 1633192"/>
                    <a:gd name="connsiteY0" fmla="*/ 0 h 735481"/>
                    <a:gd name="connsiteX1" fmla="*/ 1625511 w 1633192"/>
                    <a:gd name="connsiteY1" fmla="*/ 659285 h 735481"/>
                    <a:gd name="connsiteX2" fmla="*/ 1633192 w 1633192"/>
                    <a:gd name="connsiteY2" fmla="*/ 735481 h 735481"/>
                    <a:gd name="connsiteX3" fmla="*/ 0 w 1633192"/>
                    <a:gd name="connsiteY3" fmla="*/ 735481 h 735481"/>
                    <a:gd name="connsiteX4" fmla="*/ 7681 w 1633192"/>
                    <a:gd name="connsiteY4" fmla="*/ 659285 h 735481"/>
                    <a:gd name="connsiteX5" fmla="*/ 816596 w 1633192"/>
                    <a:gd name="connsiteY5" fmla="*/ 0 h 7354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633192" h="735481">
                      <a:moveTo>
                        <a:pt x="816596" y="0"/>
                      </a:moveTo>
                      <a:cubicBezTo>
                        <a:pt x="1215610" y="0"/>
                        <a:pt x="1548518" y="283032"/>
                        <a:pt x="1625511" y="659285"/>
                      </a:cubicBezTo>
                      <a:lnTo>
                        <a:pt x="1633192" y="735481"/>
                      </a:lnTo>
                      <a:lnTo>
                        <a:pt x="0" y="735481"/>
                      </a:lnTo>
                      <a:lnTo>
                        <a:pt x="7681" y="659285"/>
                      </a:lnTo>
                      <a:cubicBezTo>
                        <a:pt x="84674" y="283032"/>
                        <a:pt x="417582" y="0"/>
                        <a:pt x="816596" y="0"/>
                      </a:cubicBezTo>
                      <a:close/>
                    </a:path>
                  </a:pathLst>
                </a:custGeom>
                <a:solidFill>
                  <a:srgbClr val="42C30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" name="台形 40">
                  <a:extLst>
                    <a:ext uri="{FF2B5EF4-FFF2-40B4-BE49-F238E27FC236}">
                      <a16:creationId xmlns:a16="http://schemas.microsoft.com/office/drawing/2014/main" id="{06812799-0A8F-9AA2-F1E5-C9981DE2A9B1}"/>
                    </a:ext>
                  </a:extLst>
                </p:cNvPr>
                <p:cNvSpPr/>
                <p:nvPr/>
              </p:nvSpPr>
              <p:spPr>
                <a:xfrm>
                  <a:off x="-3296503" y="2373720"/>
                  <a:ext cx="2193872" cy="1062402"/>
                </a:xfrm>
                <a:prstGeom prst="trapezoid">
                  <a:avLst>
                    <a:gd name="adj" fmla="val 37083"/>
                  </a:avLst>
                </a:prstGeom>
                <a:solidFill>
                  <a:srgbClr val="42C30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B89B3918-75DF-4124-351D-C4EE96788905}"/>
                  </a:ext>
                </a:extLst>
              </p:cNvPr>
              <p:cNvSpPr/>
              <p:nvPr/>
            </p:nvSpPr>
            <p:spPr>
              <a:xfrm>
                <a:off x="8847746" y="6040451"/>
                <a:ext cx="129469" cy="1942027"/>
              </a:xfrm>
              <a:prstGeom prst="rect">
                <a:avLst/>
              </a:prstGeom>
              <a:solidFill>
                <a:srgbClr val="42C30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5" name="グループ化 44">
              <a:extLst>
                <a:ext uri="{FF2B5EF4-FFF2-40B4-BE49-F238E27FC236}">
                  <a16:creationId xmlns:a16="http://schemas.microsoft.com/office/drawing/2014/main" id="{2AC2C3C6-3FA6-7B1E-C1F1-FBC0211B9762}"/>
                </a:ext>
              </a:extLst>
            </p:cNvPr>
            <p:cNvGrpSpPr/>
            <p:nvPr/>
          </p:nvGrpSpPr>
          <p:grpSpPr>
            <a:xfrm>
              <a:off x="6188318" y="4613997"/>
              <a:ext cx="1984546" cy="3615604"/>
              <a:chOff x="1568450" y="4478338"/>
              <a:chExt cx="2263775" cy="4124325"/>
            </a:xfrm>
            <a:solidFill>
              <a:srgbClr val="42C301"/>
            </a:solidFill>
          </p:grpSpPr>
          <p:sp>
            <p:nvSpPr>
              <p:cNvPr id="46" name="Freeform 5">
                <a:extLst>
                  <a:ext uri="{FF2B5EF4-FFF2-40B4-BE49-F238E27FC236}">
                    <a16:creationId xmlns:a16="http://schemas.microsoft.com/office/drawing/2014/main" id="{F2A14F5E-C6DA-9A47-0DBF-83FE950337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68450" y="5284788"/>
                <a:ext cx="2263775" cy="3317875"/>
              </a:xfrm>
              <a:custGeom>
                <a:avLst/>
                <a:gdLst>
                  <a:gd name="T0" fmla="*/ 1058 w 1426"/>
                  <a:gd name="T1" fmla="*/ 90 h 2090"/>
                  <a:gd name="T2" fmla="*/ 1046 w 1426"/>
                  <a:gd name="T3" fmla="*/ 78 h 2090"/>
                  <a:gd name="T4" fmla="*/ 1026 w 1426"/>
                  <a:gd name="T5" fmla="*/ 64 h 2090"/>
                  <a:gd name="T6" fmla="*/ 820 w 1426"/>
                  <a:gd name="T7" fmla="*/ 0 h 2090"/>
                  <a:gd name="T8" fmla="*/ 768 w 1426"/>
                  <a:gd name="T9" fmla="*/ 16 h 2090"/>
                  <a:gd name="T10" fmla="*/ 714 w 1426"/>
                  <a:gd name="T11" fmla="*/ 22 h 2090"/>
                  <a:gd name="T12" fmla="*/ 632 w 1426"/>
                  <a:gd name="T13" fmla="*/ 8 h 2090"/>
                  <a:gd name="T14" fmla="*/ 410 w 1426"/>
                  <a:gd name="T15" fmla="*/ 64 h 2090"/>
                  <a:gd name="T16" fmla="*/ 394 w 1426"/>
                  <a:gd name="T17" fmla="*/ 68 h 2090"/>
                  <a:gd name="T18" fmla="*/ 382 w 1426"/>
                  <a:gd name="T19" fmla="*/ 78 h 2090"/>
                  <a:gd name="T20" fmla="*/ 4 w 1426"/>
                  <a:gd name="T21" fmla="*/ 850 h 2090"/>
                  <a:gd name="T22" fmla="*/ 0 w 1426"/>
                  <a:gd name="T23" fmla="*/ 862 h 2090"/>
                  <a:gd name="T24" fmla="*/ 4 w 1426"/>
                  <a:gd name="T25" fmla="*/ 882 h 2090"/>
                  <a:gd name="T26" fmla="*/ 18 w 1426"/>
                  <a:gd name="T27" fmla="*/ 896 h 2090"/>
                  <a:gd name="T28" fmla="*/ 98 w 1426"/>
                  <a:gd name="T29" fmla="*/ 940 h 2090"/>
                  <a:gd name="T30" fmla="*/ 118 w 1426"/>
                  <a:gd name="T31" fmla="*/ 940 h 2090"/>
                  <a:gd name="T32" fmla="*/ 134 w 1426"/>
                  <a:gd name="T33" fmla="*/ 928 h 2090"/>
                  <a:gd name="T34" fmla="*/ 374 w 1426"/>
                  <a:gd name="T35" fmla="*/ 1196 h 2090"/>
                  <a:gd name="T36" fmla="*/ 378 w 1426"/>
                  <a:gd name="T37" fmla="*/ 1210 h 2090"/>
                  <a:gd name="T38" fmla="*/ 390 w 1426"/>
                  <a:gd name="T39" fmla="*/ 1224 h 2090"/>
                  <a:gd name="T40" fmla="*/ 410 w 1426"/>
                  <a:gd name="T41" fmla="*/ 1230 h 2090"/>
                  <a:gd name="T42" fmla="*/ 462 w 1426"/>
                  <a:gd name="T43" fmla="*/ 2020 h 2090"/>
                  <a:gd name="T44" fmla="*/ 474 w 1426"/>
                  <a:gd name="T45" fmla="*/ 2060 h 2090"/>
                  <a:gd name="T46" fmla="*/ 506 w 1426"/>
                  <a:gd name="T47" fmla="*/ 2084 h 2090"/>
                  <a:gd name="T48" fmla="*/ 604 w 1426"/>
                  <a:gd name="T49" fmla="*/ 2090 h 2090"/>
                  <a:gd name="T50" fmla="*/ 630 w 1426"/>
                  <a:gd name="T51" fmla="*/ 2084 h 2090"/>
                  <a:gd name="T52" fmla="*/ 662 w 1426"/>
                  <a:gd name="T53" fmla="*/ 2060 h 2090"/>
                  <a:gd name="T54" fmla="*/ 674 w 1426"/>
                  <a:gd name="T55" fmla="*/ 2020 h 2090"/>
                  <a:gd name="T56" fmla="*/ 748 w 1426"/>
                  <a:gd name="T57" fmla="*/ 2020 h 2090"/>
                  <a:gd name="T58" fmla="*/ 752 w 1426"/>
                  <a:gd name="T59" fmla="*/ 2048 h 2090"/>
                  <a:gd name="T60" fmla="*/ 778 w 1426"/>
                  <a:gd name="T61" fmla="*/ 2078 h 2090"/>
                  <a:gd name="T62" fmla="*/ 818 w 1426"/>
                  <a:gd name="T63" fmla="*/ 2090 h 2090"/>
                  <a:gd name="T64" fmla="*/ 902 w 1426"/>
                  <a:gd name="T65" fmla="*/ 2088 h 2090"/>
                  <a:gd name="T66" fmla="*/ 938 w 1426"/>
                  <a:gd name="T67" fmla="*/ 2070 h 2090"/>
                  <a:gd name="T68" fmla="*/ 956 w 1426"/>
                  <a:gd name="T69" fmla="*/ 2034 h 2090"/>
                  <a:gd name="T70" fmla="*/ 1018 w 1426"/>
                  <a:gd name="T71" fmla="*/ 1230 h 2090"/>
                  <a:gd name="T72" fmla="*/ 1032 w 1426"/>
                  <a:gd name="T73" fmla="*/ 1228 h 2090"/>
                  <a:gd name="T74" fmla="*/ 1048 w 1426"/>
                  <a:gd name="T75" fmla="*/ 1216 h 2090"/>
                  <a:gd name="T76" fmla="*/ 1054 w 1426"/>
                  <a:gd name="T77" fmla="*/ 1196 h 2090"/>
                  <a:gd name="T78" fmla="*/ 1288 w 1426"/>
                  <a:gd name="T79" fmla="*/ 922 h 2090"/>
                  <a:gd name="T80" fmla="*/ 1304 w 1426"/>
                  <a:gd name="T81" fmla="*/ 936 h 2090"/>
                  <a:gd name="T82" fmla="*/ 1322 w 1426"/>
                  <a:gd name="T83" fmla="*/ 940 h 2090"/>
                  <a:gd name="T84" fmla="*/ 1408 w 1426"/>
                  <a:gd name="T85" fmla="*/ 896 h 2090"/>
                  <a:gd name="T86" fmla="*/ 1420 w 1426"/>
                  <a:gd name="T87" fmla="*/ 888 h 2090"/>
                  <a:gd name="T88" fmla="*/ 1426 w 1426"/>
                  <a:gd name="T89" fmla="*/ 870 h 2090"/>
                  <a:gd name="T90" fmla="*/ 1422 w 1426"/>
                  <a:gd name="T91" fmla="*/ 850 h 2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426" h="2090">
                    <a:moveTo>
                      <a:pt x="1422" y="850"/>
                    </a:moveTo>
                    <a:lnTo>
                      <a:pt x="1058" y="90"/>
                    </a:lnTo>
                    <a:lnTo>
                      <a:pt x="1058" y="90"/>
                    </a:lnTo>
                    <a:lnTo>
                      <a:pt x="1052" y="84"/>
                    </a:lnTo>
                    <a:lnTo>
                      <a:pt x="1046" y="78"/>
                    </a:lnTo>
                    <a:lnTo>
                      <a:pt x="1046" y="78"/>
                    </a:lnTo>
                    <a:lnTo>
                      <a:pt x="1042" y="72"/>
                    </a:lnTo>
                    <a:lnTo>
                      <a:pt x="1034" y="68"/>
                    </a:lnTo>
                    <a:lnTo>
                      <a:pt x="1026" y="64"/>
                    </a:lnTo>
                    <a:lnTo>
                      <a:pt x="1018" y="64"/>
                    </a:lnTo>
                    <a:lnTo>
                      <a:pt x="820" y="64"/>
                    </a:lnTo>
                    <a:lnTo>
                      <a:pt x="820" y="0"/>
                    </a:lnTo>
                    <a:lnTo>
                      <a:pt x="820" y="0"/>
                    </a:lnTo>
                    <a:lnTo>
                      <a:pt x="794" y="8"/>
                    </a:lnTo>
                    <a:lnTo>
                      <a:pt x="768" y="16"/>
                    </a:lnTo>
                    <a:lnTo>
                      <a:pt x="742" y="20"/>
                    </a:lnTo>
                    <a:lnTo>
                      <a:pt x="714" y="22"/>
                    </a:lnTo>
                    <a:lnTo>
                      <a:pt x="714" y="22"/>
                    </a:lnTo>
                    <a:lnTo>
                      <a:pt x="686" y="20"/>
                    </a:lnTo>
                    <a:lnTo>
                      <a:pt x="658" y="16"/>
                    </a:lnTo>
                    <a:lnTo>
                      <a:pt x="632" y="8"/>
                    </a:lnTo>
                    <a:lnTo>
                      <a:pt x="608" y="0"/>
                    </a:lnTo>
                    <a:lnTo>
                      <a:pt x="608" y="64"/>
                    </a:lnTo>
                    <a:lnTo>
                      <a:pt x="410" y="64"/>
                    </a:lnTo>
                    <a:lnTo>
                      <a:pt x="410" y="64"/>
                    </a:lnTo>
                    <a:lnTo>
                      <a:pt x="402" y="64"/>
                    </a:lnTo>
                    <a:lnTo>
                      <a:pt x="394" y="68"/>
                    </a:lnTo>
                    <a:lnTo>
                      <a:pt x="386" y="72"/>
                    </a:lnTo>
                    <a:lnTo>
                      <a:pt x="382" y="78"/>
                    </a:lnTo>
                    <a:lnTo>
                      <a:pt x="382" y="78"/>
                    </a:lnTo>
                    <a:lnTo>
                      <a:pt x="374" y="82"/>
                    </a:lnTo>
                    <a:lnTo>
                      <a:pt x="370" y="90"/>
                    </a:lnTo>
                    <a:lnTo>
                      <a:pt x="4" y="850"/>
                    </a:lnTo>
                    <a:lnTo>
                      <a:pt x="4" y="850"/>
                    </a:lnTo>
                    <a:lnTo>
                      <a:pt x="2" y="856"/>
                    </a:lnTo>
                    <a:lnTo>
                      <a:pt x="0" y="862"/>
                    </a:lnTo>
                    <a:lnTo>
                      <a:pt x="0" y="870"/>
                    </a:lnTo>
                    <a:lnTo>
                      <a:pt x="2" y="876"/>
                    </a:lnTo>
                    <a:lnTo>
                      <a:pt x="4" y="882"/>
                    </a:lnTo>
                    <a:lnTo>
                      <a:pt x="8" y="888"/>
                    </a:lnTo>
                    <a:lnTo>
                      <a:pt x="12" y="892"/>
                    </a:lnTo>
                    <a:lnTo>
                      <a:pt x="18" y="896"/>
                    </a:lnTo>
                    <a:lnTo>
                      <a:pt x="92" y="936"/>
                    </a:lnTo>
                    <a:lnTo>
                      <a:pt x="92" y="936"/>
                    </a:lnTo>
                    <a:lnTo>
                      <a:pt x="98" y="940"/>
                    </a:lnTo>
                    <a:lnTo>
                      <a:pt x="104" y="940"/>
                    </a:lnTo>
                    <a:lnTo>
                      <a:pt x="112" y="940"/>
                    </a:lnTo>
                    <a:lnTo>
                      <a:pt x="118" y="940"/>
                    </a:lnTo>
                    <a:lnTo>
                      <a:pt x="124" y="936"/>
                    </a:lnTo>
                    <a:lnTo>
                      <a:pt x="130" y="932"/>
                    </a:lnTo>
                    <a:lnTo>
                      <a:pt x="134" y="928"/>
                    </a:lnTo>
                    <a:lnTo>
                      <a:pt x="138" y="922"/>
                    </a:lnTo>
                    <a:lnTo>
                      <a:pt x="374" y="400"/>
                    </a:lnTo>
                    <a:lnTo>
                      <a:pt x="374" y="1196"/>
                    </a:lnTo>
                    <a:lnTo>
                      <a:pt x="374" y="1196"/>
                    </a:lnTo>
                    <a:lnTo>
                      <a:pt x="376" y="1202"/>
                    </a:lnTo>
                    <a:lnTo>
                      <a:pt x="378" y="1210"/>
                    </a:lnTo>
                    <a:lnTo>
                      <a:pt x="380" y="1216"/>
                    </a:lnTo>
                    <a:lnTo>
                      <a:pt x="384" y="1220"/>
                    </a:lnTo>
                    <a:lnTo>
                      <a:pt x="390" y="1224"/>
                    </a:lnTo>
                    <a:lnTo>
                      <a:pt x="396" y="1228"/>
                    </a:lnTo>
                    <a:lnTo>
                      <a:pt x="402" y="1230"/>
                    </a:lnTo>
                    <a:lnTo>
                      <a:pt x="410" y="1230"/>
                    </a:lnTo>
                    <a:lnTo>
                      <a:pt x="462" y="1230"/>
                    </a:lnTo>
                    <a:lnTo>
                      <a:pt x="462" y="2020"/>
                    </a:lnTo>
                    <a:lnTo>
                      <a:pt x="462" y="2020"/>
                    </a:lnTo>
                    <a:lnTo>
                      <a:pt x="464" y="2034"/>
                    </a:lnTo>
                    <a:lnTo>
                      <a:pt x="468" y="2048"/>
                    </a:lnTo>
                    <a:lnTo>
                      <a:pt x="474" y="2060"/>
                    </a:lnTo>
                    <a:lnTo>
                      <a:pt x="484" y="2070"/>
                    </a:lnTo>
                    <a:lnTo>
                      <a:pt x="494" y="2078"/>
                    </a:lnTo>
                    <a:lnTo>
                      <a:pt x="506" y="2084"/>
                    </a:lnTo>
                    <a:lnTo>
                      <a:pt x="518" y="2088"/>
                    </a:lnTo>
                    <a:lnTo>
                      <a:pt x="532" y="2090"/>
                    </a:lnTo>
                    <a:lnTo>
                      <a:pt x="604" y="2090"/>
                    </a:lnTo>
                    <a:lnTo>
                      <a:pt x="604" y="2090"/>
                    </a:lnTo>
                    <a:lnTo>
                      <a:pt x="618" y="2088"/>
                    </a:lnTo>
                    <a:lnTo>
                      <a:pt x="630" y="2084"/>
                    </a:lnTo>
                    <a:lnTo>
                      <a:pt x="642" y="2078"/>
                    </a:lnTo>
                    <a:lnTo>
                      <a:pt x="654" y="2070"/>
                    </a:lnTo>
                    <a:lnTo>
                      <a:pt x="662" y="2060"/>
                    </a:lnTo>
                    <a:lnTo>
                      <a:pt x="668" y="2048"/>
                    </a:lnTo>
                    <a:lnTo>
                      <a:pt x="672" y="2034"/>
                    </a:lnTo>
                    <a:lnTo>
                      <a:pt x="674" y="2020"/>
                    </a:lnTo>
                    <a:lnTo>
                      <a:pt x="674" y="1230"/>
                    </a:lnTo>
                    <a:lnTo>
                      <a:pt x="748" y="1230"/>
                    </a:lnTo>
                    <a:lnTo>
                      <a:pt x="748" y="2020"/>
                    </a:lnTo>
                    <a:lnTo>
                      <a:pt x="748" y="2020"/>
                    </a:lnTo>
                    <a:lnTo>
                      <a:pt x="748" y="2034"/>
                    </a:lnTo>
                    <a:lnTo>
                      <a:pt x="752" y="2048"/>
                    </a:lnTo>
                    <a:lnTo>
                      <a:pt x="760" y="2060"/>
                    </a:lnTo>
                    <a:lnTo>
                      <a:pt x="768" y="2070"/>
                    </a:lnTo>
                    <a:lnTo>
                      <a:pt x="778" y="2078"/>
                    </a:lnTo>
                    <a:lnTo>
                      <a:pt x="790" y="2084"/>
                    </a:lnTo>
                    <a:lnTo>
                      <a:pt x="802" y="2088"/>
                    </a:lnTo>
                    <a:lnTo>
                      <a:pt x="818" y="2090"/>
                    </a:lnTo>
                    <a:lnTo>
                      <a:pt x="888" y="2090"/>
                    </a:lnTo>
                    <a:lnTo>
                      <a:pt x="888" y="2090"/>
                    </a:lnTo>
                    <a:lnTo>
                      <a:pt x="902" y="2088"/>
                    </a:lnTo>
                    <a:lnTo>
                      <a:pt x="916" y="2084"/>
                    </a:lnTo>
                    <a:lnTo>
                      <a:pt x="928" y="2078"/>
                    </a:lnTo>
                    <a:lnTo>
                      <a:pt x="938" y="2070"/>
                    </a:lnTo>
                    <a:lnTo>
                      <a:pt x="946" y="2060"/>
                    </a:lnTo>
                    <a:lnTo>
                      <a:pt x="952" y="2048"/>
                    </a:lnTo>
                    <a:lnTo>
                      <a:pt x="956" y="2034"/>
                    </a:lnTo>
                    <a:lnTo>
                      <a:pt x="958" y="2020"/>
                    </a:lnTo>
                    <a:lnTo>
                      <a:pt x="958" y="1230"/>
                    </a:lnTo>
                    <a:lnTo>
                      <a:pt x="1018" y="1230"/>
                    </a:lnTo>
                    <a:lnTo>
                      <a:pt x="1018" y="1230"/>
                    </a:lnTo>
                    <a:lnTo>
                      <a:pt x="1026" y="1230"/>
                    </a:lnTo>
                    <a:lnTo>
                      <a:pt x="1032" y="1228"/>
                    </a:lnTo>
                    <a:lnTo>
                      <a:pt x="1038" y="1224"/>
                    </a:lnTo>
                    <a:lnTo>
                      <a:pt x="1042" y="1220"/>
                    </a:lnTo>
                    <a:lnTo>
                      <a:pt x="1048" y="1216"/>
                    </a:lnTo>
                    <a:lnTo>
                      <a:pt x="1050" y="1210"/>
                    </a:lnTo>
                    <a:lnTo>
                      <a:pt x="1052" y="1202"/>
                    </a:lnTo>
                    <a:lnTo>
                      <a:pt x="1054" y="1196"/>
                    </a:lnTo>
                    <a:lnTo>
                      <a:pt x="1054" y="402"/>
                    </a:lnTo>
                    <a:lnTo>
                      <a:pt x="1288" y="922"/>
                    </a:lnTo>
                    <a:lnTo>
                      <a:pt x="1288" y="922"/>
                    </a:lnTo>
                    <a:lnTo>
                      <a:pt x="1292" y="928"/>
                    </a:lnTo>
                    <a:lnTo>
                      <a:pt x="1298" y="932"/>
                    </a:lnTo>
                    <a:lnTo>
                      <a:pt x="1304" y="936"/>
                    </a:lnTo>
                    <a:lnTo>
                      <a:pt x="1310" y="940"/>
                    </a:lnTo>
                    <a:lnTo>
                      <a:pt x="1316" y="940"/>
                    </a:lnTo>
                    <a:lnTo>
                      <a:pt x="1322" y="940"/>
                    </a:lnTo>
                    <a:lnTo>
                      <a:pt x="1330" y="940"/>
                    </a:lnTo>
                    <a:lnTo>
                      <a:pt x="1336" y="936"/>
                    </a:lnTo>
                    <a:lnTo>
                      <a:pt x="1408" y="896"/>
                    </a:lnTo>
                    <a:lnTo>
                      <a:pt x="1408" y="896"/>
                    </a:lnTo>
                    <a:lnTo>
                      <a:pt x="1414" y="892"/>
                    </a:lnTo>
                    <a:lnTo>
                      <a:pt x="1420" y="888"/>
                    </a:lnTo>
                    <a:lnTo>
                      <a:pt x="1422" y="882"/>
                    </a:lnTo>
                    <a:lnTo>
                      <a:pt x="1426" y="876"/>
                    </a:lnTo>
                    <a:lnTo>
                      <a:pt x="1426" y="870"/>
                    </a:lnTo>
                    <a:lnTo>
                      <a:pt x="1426" y="862"/>
                    </a:lnTo>
                    <a:lnTo>
                      <a:pt x="1426" y="856"/>
                    </a:lnTo>
                    <a:lnTo>
                      <a:pt x="1422" y="850"/>
                    </a:lnTo>
                    <a:lnTo>
                      <a:pt x="1422" y="85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7" name="Freeform 6">
                <a:extLst>
                  <a:ext uri="{FF2B5EF4-FFF2-40B4-BE49-F238E27FC236}">
                    <a16:creationId xmlns:a16="http://schemas.microsoft.com/office/drawing/2014/main" id="{93A4BB2D-349C-1993-AC7A-F241167025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5525" y="4478338"/>
                <a:ext cx="803275" cy="803275"/>
              </a:xfrm>
              <a:custGeom>
                <a:avLst/>
                <a:gdLst>
                  <a:gd name="T0" fmla="*/ 506 w 506"/>
                  <a:gd name="T1" fmla="*/ 254 h 506"/>
                  <a:gd name="T2" fmla="*/ 502 w 506"/>
                  <a:gd name="T3" fmla="*/ 304 h 506"/>
                  <a:gd name="T4" fmla="*/ 486 w 506"/>
                  <a:gd name="T5" fmla="*/ 352 h 506"/>
                  <a:gd name="T6" fmla="*/ 464 w 506"/>
                  <a:gd name="T7" fmla="*/ 394 h 506"/>
                  <a:gd name="T8" fmla="*/ 432 w 506"/>
                  <a:gd name="T9" fmla="*/ 432 h 506"/>
                  <a:gd name="T10" fmla="*/ 396 w 506"/>
                  <a:gd name="T11" fmla="*/ 462 h 506"/>
                  <a:gd name="T12" fmla="*/ 352 w 506"/>
                  <a:gd name="T13" fmla="*/ 486 h 506"/>
                  <a:gd name="T14" fmla="*/ 304 w 506"/>
                  <a:gd name="T15" fmla="*/ 500 h 506"/>
                  <a:gd name="T16" fmla="*/ 254 w 506"/>
                  <a:gd name="T17" fmla="*/ 506 h 506"/>
                  <a:gd name="T18" fmla="*/ 228 w 506"/>
                  <a:gd name="T19" fmla="*/ 504 h 506"/>
                  <a:gd name="T20" fmla="*/ 178 w 506"/>
                  <a:gd name="T21" fmla="*/ 494 h 506"/>
                  <a:gd name="T22" fmla="*/ 134 w 506"/>
                  <a:gd name="T23" fmla="*/ 476 h 506"/>
                  <a:gd name="T24" fmla="*/ 92 w 506"/>
                  <a:gd name="T25" fmla="*/ 448 h 506"/>
                  <a:gd name="T26" fmla="*/ 58 w 506"/>
                  <a:gd name="T27" fmla="*/ 414 h 506"/>
                  <a:gd name="T28" fmla="*/ 32 w 506"/>
                  <a:gd name="T29" fmla="*/ 374 h 506"/>
                  <a:gd name="T30" fmla="*/ 12 w 506"/>
                  <a:gd name="T31" fmla="*/ 328 h 506"/>
                  <a:gd name="T32" fmla="*/ 2 w 506"/>
                  <a:gd name="T33" fmla="*/ 278 h 506"/>
                  <a:gd name="T34" fmla="*/ 0 w 506"/>
                  <a:gd name="T35" fmla="*/ 254 h 506"/>
                  <a:gd name="T36" fmla="*/ 6 w 506"/>
                  <a:gd name="T37" fmla="*/ 202 h 506"/>
                  <a:gd name="T38" fmla="*/ 20 w 506"/>
                  <a:gd name="T39" fmla="*/ 154 h 506"/>
                  <a:gd name="T40" fmla="*/ 44 w 506"/>
                  <a:gd name="T41" fmla="*/ 112 h 506"/>
                  <a:gd name="T42" fmla="*/ 76 w 506"/>
                  <a:gd name="T43" fmla="*/ 74 h 506"/>
                  <a:gd name="T44" fmla="*/ 112 w 506"/>
                  <a:gd name="T45" fmla="*/ 44 h 506"/>
                  <a:gd name="T46" fmla="*/ 156 w 506"/>
                  <a:gd name="T47" fmla="*/ 20 h 506"/>
                  <a:gd name="T48" fmla="*/ 202 w 506"/>
                  <a:gd name="T49" fmla="*/ 6 h 506"/>
                  <a:gd name="T50" fmla="*/ 254 w 506"/>
                  <a:gd name="T51" fmla="*/ 0 h 506"/>
                  <a:gd name="T52" fmla="*/ 280 w 506"/>
                  <a:gd name="T53" fmla="*/ 2 h 506"/>
                  <a:gd name="T54" fmla="*/ 328 w 506"/>
                  <a:gd name="T55" fmla="*/ 12 h 506"/>
                  <a:gd name="T56" fmla="*/ 374 w 506"/>
                  <a:gd name="T57" fmla="*/ 30 h 506"/>
                  <a:gd name="T58" fmla="*/ 414 w 506"/>
                  <a:gd name="T59" fmla="*/ 58 h 506"/>
                  <a:gd name="T60" fmla="*/ 448 w 506"/>
                  <a:gd name="T61" fmla="*/ 92 h 506"/>
                  <a:gd name="T62" fmla="*/ 476 w 506"/>
                  <a:gd name="T63" fmla="*/ 132 h 506"/>
                  <a:gd name="T64" fmla="*/ 496 w 506"/>
                  <a:gd name="T65" fmla="*/ 178 h 506"/>
                  <a:gd name="T66" fmla="*/ 506 w 506"/>
                  <a:gd name="T67" fmla="*/ 228 h 506"/>
                  <a:gd name="T68" fmla="*/ 506 w 506"/>
                  <a:gd name="T69" fmla="*/ 254 h 5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06" h="506">
                    <a:moveTo>
                      <a:pt x="506" y="254"/>
                    </a:moveTo>
                    <a:lnTo>
                      <a:pt x="506" y="254"/>
                    </a:lnTo>
                    <a:lnTo>
                      <a:pt x="506" y="278"/>
                    </a:lnTo>
                    <a:lnTo>
                      <a:pt x="502" y="304"/>
                    </a:lnTo>
                    <a:lnTo>
                      <a:pt x="496" y="328"/>
                    </a:lnTo>
                    <a:lnTo>
                      <a:pt x="486" y="352"/>
                    </a:lnTo>
                    <a:lnTo>
                      <a:pt x="476" y="374"/>
                    </a:lnTo>
                    <a:lnTo>
                      <a:pt x="464" y="394"/>
                    </a:lnTo>
                    <a:lnTo>
                      <a:pt x="448" y="414"/>
                    </a:lnTo>
                    <a:lnTo>
                      <a:pt x="432" y="432"/>
                    </a:lnTo>
                    <a:lnTo>
                      <a:pt x="414" y="448"/>
                    </a:lnTo>
                    <a:lnTo>
                      <a:pt x="396" y="462"/>
                    </a:lnTo>
                    <a:lnTo>
                      <a:pt x="374" y="476"/>
                    </a:lnTo>
                    <a:lnTo>
                      <a:pt x="352" y="486"/>
                    </a:lnTo>
                    <a:lnTo>
                      <a:pt x="328" y="494"/>
                    </a:lnTo>
                    <a:lnTo>
                      <a:pt x="304" y="500"/>
                    </a:lnTo>
                    <a:lnTo>
                      <a:pt x="280" y="504"/>
                    </a:lnTo>
                    <a:lnTo>
                      <a:pt x="254" y="506"/>
                    </a:lnTo>
                    <a:lnTo>
                      <a:pt x="254" y="506"/>
                    </a:lnTo>
                    <a:lnTo>
                      <a:pt x="228" y="504"/>
                    </a:lnTo>
                    <a:lnTo>
                      <a:pt x="202" y="500"/>
                    </a:lnTo>
                    <a:lnTo>
                      <a:pt x="178" y="494"/>
                    </a:lnTo>
                    <a:lnTo>
                      <a:pt x="156" y="486"/>
                    </a:lnTo>
                    <a:lnTo>
                      <a:pt x="134" y="476"/>
                    </a:lnTo>
                    <a:lnTo>
                      <a:pt x="112" y="462"/>
                    </a:lnTo>
                    <a:lnTo>
                      <a:pt x="92" y="448"/>
                    </a:lnTo>
                    <a:lnTo>
                      <a:pt x="76" y="432"/>
                    </a:lnTo>
                    <a:lnTo>
                      <a:pt x="58" y="414"/>
                    </a:lnTo>
                    <a:lnTo>
                      <a:pt x="44" y="394"/>
                    </a:lnTo>
                    <a:lnTo>
                      <a:pt x="32" y="374"/>
                    </a:lnTo>
                    <a:lnTo>
                      <a:pt x="20" y="352"/>
                    </a:lnTo>
                    <a:lnTo>
                      <a:pt x="12" y="328"/>
                    </a:lnTo>
                    <a:lnTo>
                      <a:pt x="6" y="304"/>
                    </a:lnTo>
                    <a:lnTo>
                      <a:pt x="2" y="278"/>
                    </a:lnTo>
                    <a:lnTo>
                      <a:pt x="0" y="254"/>
                    </a:lnTo>
                    <a:lnTo>
                      <a:pt x="0" y="254"/>
                    </a:lnTo>
                    <a:lnTo>
                      <a:pt x="2" y="228"/>
                    </a:lnTo>
                    <a:lnTo>
                      <a:pt x="6" y="202"/>
                    </a:lnTo>
                    <a:lnTo>
                      <a:pt x="12" y="178"/>
                    </a:lnTo>
                    <a:lnTo>
                      <a:pt x="20" y="154"/>
                    </a:lnTo>
                    <a:lnTo>
                      <a:pt x="32" y="132"/>
                    </a:lnTo>
                    <a:lnTo>
                      <a:pt x="44" y="112"/>
                    </a:lnTo>
                    <a:lnTo>
                      <a:pt x="58" y="92"/>
                    </a:lnTo>
                    <a:lnTo>
                      <a:pt x="76" y="74"/>
                    </a:lnTo>
                    <a:lnTo>
                      <a:pt x="92" y="58"/>
                    </a:lnTo>
                    <a:lnTo>
                      <a:pt x="112" y="44"/>
                    </a:lnTo>
                    <a:lnTo>
                      <a:pt x="134" y="30"/>
                    </a:lnTo>
                    <a:lnTo>
                      <a:pt x="156" y="20"/>
                    </a:lnTo>
                    <a:lnTo>
                      <a:pt x="178" y="12"/>
                    </a:lnTo>
                    <a:lnTo>
                      <a:pt x="202" y="6"/>
                    </a:lnTo>
                    <a:lnTo>
                      <a:pt x="228" y="2"/>
                    </a:lnTo>
                    <a:lnTo>
                      <a:pt x="254" y="0"/>
                    </a:lnTo>
                    <a:lnTo>
                      <a:pt x="254" y="0"/>
                    </a:lnTo>
                    <a:lnTo>
                      <a:pt x="280" y="2"/>
                    </a:lnTo>
                    <a:lnTo>
                      <a:pt x="304" y="6"/>
                    </a:lnTo>
                    <a:lnTo>
                      <a:pt x="328" y="12"/>
                    </a:lnTo>
                    <a:lnTo>
                      <a:pt x="352" y="20"/>
                    </a:lnTo>
                    <a:lnTo>
                      <a:pt x="374" y="30"/>
                    </a:lnTo>
                    <a:lnTo>
                      <a:pt x="396" y="44"/>
                    </a:lnTo>
                    <a:lnTo>
                      <a:pt x="414" y="58"/>
                    </a:lnTo>
                    <a:lnTo>
                      <a:pt x="432" y="74"/>
                    </a:lnTo>
                    <a:lnTo>
                      <a:pt x="448" y="92"/>
                    </a:lnTo>
                    <a:lnTo>
                      <a:pt x="464" y="112"/>
                    </a:lnTo>
                    <a:lnTo>
                      <a:pt x="476" y="132"/>
                    </a:lnTo>
                    <a:lnTo>
                      <a:pt x="486" y="154"/>
                    </a:lnTo>
                    <a:lnTo>
                      <a:pt x="496" y="178"/>
                    </a:lnTo>
                    <a:lnTo>
                      <a:pt x="502" y="202"/>
                    </a:lnTo>
                    <a:lnTo>
                      <a:pt x="506" y="228"/>
                    </a:lnTo>
                    <a:lnTo>
                      <a:pt x="506" y="254"/>
                    </a:lnTo>
                    <a:lnTo>
                      <a:pt x="506" y="25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</p:grpSp>
      <p:sp>
        <p:nvSpPr>
          <p:cNvPr id="53" name="星 4 52">
            <a:extLst>
              <a:ext uri="{FF2B5EF4-FFF2-40B4-BE49-F238E27FC236}">
                <a16:creationId xmlns:a16="http://schemas.microsoft.com/office/drawing/2014/main" id="{FA958F08-7C2D-5CA9-8F7B-4058AEDBE8CE}"/>
              </a:ext>
            </a:extLst>
          </p:cNvPr>
          <p:cNvSpPr/>
          <p:nvPr/>
        </p:nvSpPr>
        <p:spPr>
          <a:xfrm>
            <a:off x="2341455" y="5235130"/>
            <a:ext cx="414502" cy="414502"/>
          </a:xfrm>
          <a:prstGeom prst="star4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星 4 53">
            <a:extLst>
              <a:ext uri="{FF2B5EF4-FFF2-40B4-BE49-F238E27FC236}">
                <a16:creationId xmlns:a16="http://schemas.microsoft.com/office/drawing/2014/main" id="{3B789464-320E-C0D6-C60B-BC0B74CE535A}"/>
              </a:ext>
            </a:extLst>
          </p:cNvPr>
          <p:cNvSpPr/>
          <p:nvPr/>
        </p:nvSpPr>
        <p:spPr>
          <a:xfrm>
            <a:off x="2037497" y="5040817"/>
            <a:ext cx="288530" cy="288530"/>
          </a:xfrm>
          <a:prstGeom prst="star4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星 4 54">
            <a:extLst>
              <a:ext uri="{FF2B5EF4-FFF2-40B4-BE49-F238E27FC236}">
                <a16:creationId xmlns:a16="http://schemas.microsoft.com/office/drawing/2014/main" id="{0CA722E2-3240-678A-4A3E-DD808418F2DB}"/>
              </a:ext>
            </a:extLst>
          </p:cNvPr>
          <p:cNvSpPr/>
          <p:nvPr/>
        </p:nvSpPr>
        <p:spPr>
          <a:xfrm>
            <a:off x="4770184" y="6457869"/>
            <a:ext cx="288530" cy="288530"/>
          </a:xfrm>
          <a:prstGeom prst="star4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星 4 55">
            <a:extLst>
              <a:ext uri="{FF2B5EF4-FFF2-40B4-BE49-F238E27FC236}">
                <a16:creationId xmlns:a16="http://schemas.microsoft.com/office/drawing/2014/main" id="{59CB6516-8B97-1361-4BF3-79BE4A759B93}"/>
              </a:ext>
            </a:extLst>
          </p:cNvPr>
          <p:cNvSpPr/>
          <p:nvPr/>
        </p:nvSpPr>
        <p:spPr>
          <a:xfrm>
            <a:off x="6541569" y="5205479"/>
            <a:ext cx="414502" cy="414502"/>
          </a:xfrm>
          <a:prstGeom prst="star4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星 4 56">
            <a:extLst>
              <a:ext uri="{FF2B5EF4-FFF2-40B4-BE49-F238E27FC236}">
                <a16:creationId xmlns:a16="http://schemas.microsoft.com/office/drawing/2014/main" id="{176E70E9-F012-9CF6-1482-1987529B8FA8}"/>
              </a:ext>
            </a:extLst>
          </p:cNvPr>
          <p:cNvSpPr/>
          <p:nvPr/>
        </p:nvSpPr>
        <p:spPr>
          <a:xfrm>
            <a:off x="399876" y="6353144"/>
            <a:ext cx="288530" cy="288530"/>
          </a:xfrm>
          <a:prstGeom prst="star4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星 4 57">
            <a:extLst>
              <a:ext uri="{FF2B5EF4-FFF2-40B4-BE49-F238E27FC236}">
                <a16:creationId xmlns:a16="http://schemas.microsoft.com/office/drawing/2014/main" id="{448942CA-F795-22F3-2EAB-6EBD6E78A0B7}"/>
              </a:ext>
            </a:extLst>
          </p:cNvPr>
          <p:cNvSpPr/>
          <p:nvPr/>
        </p:nvSpPr>
        <p:spPr>
          <a:xfrm>
            <a:off x="6915454" y="5582117"/>
            <a:ext cx="288530" cy="288530"/>
          </a:xfrm>
          <a:prstGeom prst="star4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星 4 58">
            <a:extLst>
              <a:ext uri="{FF2B5EF4-FFF2-40B4-BE49-F238E27FC236}">
                <a16:creationId xmlns:a16="http://schemas.microsoft.com/office/drawing/2014/main" id="{093A1B44-7F3D-006A-1E5E-65D470378C5B}"/>
              </a:ext>
            </a:extLst>
          </p:cNvPr>
          <p:cNvSpPr/>
          <p:nvPr/>
        </p:nvSpPr>
        <p:spPr>
          <a:xfrm>
            <a:off x="2439713" y="6841111"/>
            <a:ext cx="414502" cy="414502"/>
          </a:xfrm>
          <a:prstGeom prst="star4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D628CEEC-A462-B315-767C-C91F40E4FE5C}"/>
              </a:ext>
            </a:extLst>
          </p:cNvPr>
          <p:cNvSpPr/>
          <p:nvPr/>
        </p:nvSpPr>
        <p:spPr>
          <a:xfrm>
            <a:off x="372246" y="7100414"/>
            <a:ext cx="6815182" cy="152884"/>
          </a:xfrm>
          <a:prstGeom prst="rect">
            <a:avLst/>
          </a:prstGeom>
          <a:solidFill>
            <a:srgbClr val="42C3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113CF7E7-91A8-0B0A-77BE-7938937D6875}"/>
              </a:ext>
            </a:extLst>
          </p:cNvPr>
          <p:cNvSpPr txBox="1"/>
          <p:nvPr/>
        </p:nvSpPr>
        <p:spPr>
          <a:xfrm>
            <a:off x="176931" y="7275820"/>
            <a:ext cx="7205813" cy="107721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accent5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自治会は、</a:t>
            </a:r>
            <a:endParaRPr kumimoji="1" lang="en-US" altLang="ja-JP" sz="3200" dirty="0">
              <a:solidFill>
                <a:schemeClr val="accent5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3200" dirty="0">
                <a:solidFill>
                  <a:schemeClr val="accent5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月　　日　　時～　集合場所は、　　　　　　　</a:t>
            </a:r>
          </a:p>
        </p:txBody>
      </p:sp>
      <p:sp>
        <p:nvSpPr>
          <p:cNvPr id="22" name="円/楕円 14">
            <a:extLst>
              <a:ext uri="{FF2B5EF4-FFF2-40B4-BE49-F238E27FC236}">
                <a16:creationId xmlns:a16="http://schemas.microsoft.com/office/drawing/2014/main" id="{5335F4A5-9DD7-1E37-9348-9278D588985D}"/>
              </a:ext>
            </a:extLst>
          </p:cNvPr>
          <p:cNvSpPr/>
          <p:nvPr/>
        </p:nvSpPr>
        <p:spPr>
          <a:xfrm>
            <a:off x="46405" y="8400505"/>
            <a:ext cx="899410" cy="899410"/>
          </a:xfrm>
          <a:prstGeom prst="ellipse">
            <a:avLst/>
          </a:prstGeom>
          <a:solidFill>
            <a:srgbClr val="42C3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1C394FA-A126-8081-D9A8-1693EC43D616}"/>
              </a:ext>
            </a:extLst>
          </p:cNvPr>
          <p:cNvSpPr txBox="1"/>
          <p:nvPr/>
        </p:nvSpPr>
        <p:spPr>
          <a:xfrm>
            <a:off x="43004" y="8562403"/>
            <a:ext cx="902811" cy="52322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+mn-ea"/>
              </a:rPr>
              <a:t>主催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4EB54A82-4F25-5DA0-B7B7-46FD2A490DEE}"/>
              </a:ext>
            </a:extLst>
          </p:cNvPr>
          <p:cNvSpPr txBox="1"/>
          <p:nvPr/>
        </p:nvSpPr>
        <p:spPr>
          <a:xfrm>
            <a:off x="864317" y="8560755"/>
            <a:ext cx="6589735" cy="52322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厚木市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36D699DD-564F-0465-1167-799C78955266}"/>
              </a:ext>
            </a:extLst>
          </p:cNvPr>
          <p:cNvSpPr txBox="1"/>
          <p:nvPr/>
        </p:nvSpPr>
        <p:spPr>
          <a:xfrm>
            <a:off x="333043" y="59086"/>
            <a:ext cx="2106669" cy="5232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vert="horz" wrap="square" rtlCol="0">
            <a:spAutoFit/>
          </a:bodyPr>
          <a:lstStyle/>
          <a:p>
            <a:pPr algn="ctr"/>
            <a:r>
              <a:rPr kumimoji="1" lang="ja-JP" altLang="en-US" sz="2800" dirty="0">
                <a:latin typeface="+mn-ea"/>
              </a:rPr>
              <a:t>回　覧　用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ED97C00-5D50-6BD3-EA1B-FA70FF4264F0}"/>
              </a:ext>
            </a:extLst>
          </p:cNvPr>
          <p:cNvSpPr txBox="1"/>
          <p:nvPr/>
        </p:nvSpPr>
        <p:spPr>
          <a:xfrm>
            <a:off x="92735" y="1039923"/>
            <a:ext cx="7757785" cy="769441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kumimoji="1" lang="ja-JP" altLang="en-US" sz="4400" dirty="0">
                <a:solidFill>
                  <a:srgbClr val="FFFF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家のまわりや地域をピカピカに！</a:t>
            </a:r>
          </a:p>
        </p:txBody>
      </p:sp>
    </p:spTree>
    <p:extLst>
      <p:ext uri="{BB962C8B-B14F-4D97-AF65-F5344CB8AC3E}">
        <p14:creationId xmlns:p14="http://schemas.microsoft.com/office/powerpoint/2010/main" val="3207898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2333_clean_poster.potx" id="{83CC82C8-0E2D-4738-9F30-BD8C9005A8C7}" vid="{08641F20-7A76-4550-B62D-256D3A648C5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地域清掃ポスター案</Template>
  <TotalTime>68</TotalTime>
  <Words>73</Words>
  <Application>Microsoft Office PowerPoint</Application>
  <PresentationFormat>ユーザー設定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ＭＳ Ｐゴシック</vt:lpstr>
      <vt:lpstr>Arial</vt:lpstr>
      <vt:lpstr>Calibri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くらり のらり</dc:creator>
  <cp:lastModifiedBy>坂部 詠子</cp:lastModifiedBy>
  <cp:revision>11</cp:revision>
  <cp:lastPrinted>2025-10-16T05:24:59Z</cp:lastPrinted>
  <dcterms:created xsi:type="dcterms:W3CDTF">2025-10-09T14:07:31Z</dcterms:created>
  <dcterms:modified xsi:type="dcterms:W3CDTF">2025-10-17T23:36:38Z</dcterms:modified>
</cp:coreProperties>
</file>