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7559675" cy="10691813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31313"/>
    <a:srgbClr val="FEFEFE"/>
    <a:srgbClr val="8E6C00"/>
    <a:srgbClr val="A57C00"/>
    <a:srgbClr val="7B7B7B"/>
    <a:srgbClr val="DDD5B1"/>
    <a:srgbClr val="E8E2CA"/>
    <a:srgbClr val="C1AE74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/>
  </p:normalViewPr>
  <p:slideViewPr>
    <p:cSldViewPr snapToGrid="0">
      <p:cViewPr varScale="1">
        <p:scale>
          <a:sx n="49" d="100"/>
          <a:sy n="49" d="100"/>
        </p:scale>
        <p:origin x="19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8353" cy="513709"/>
          </a:xfrm>
          <a:prstGeom prst="rect">
            <a:avLst/>
          </a:prstGeom>
        </p:spPr>
        <p:txBody>
          <a:bodyPr vert="horz" lIns="95432" tIns="47715" rIns="95432" bIns="4771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2450" y="1"/>
            <a:ext cx="3078351" cy="513709"/>
          </a:xfrm>
          <a:prstGeom prst="rect">
            <a:avLst/>
          </a:prstGeom>
        </p:spPr>
        <p:txBody>
          <a:bodyPr vert="horz" lIns="95432" tIns="47715" rIns="95432" bIns="47715" rtlCol="0"/>
          <a:lstStyle>
            <a:lvl1pPr algn="r">
              <a:defRPr sz="1300"/>
            </a:lvl1pPr>
          </a:lstStyle>
          <a:p>
            <a:fld id="{A0F59D10-8C6B-4D67-94F1-98743BEB4252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719318"/>
            <a:ext cx="3078353" cy="513709"/>
          </a:xfrm>
          <a:prstGeom prst="rect">
            <a:avLst/>
          </a:prstGeom>
        </p:spPr>
        <p:txBody>
          <a:bodyPr vert="horz" lIns="95432" tIns="47715" rIns="95432" bIns="4771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2450" y="9719318"/>
            <a:ext cx="3078351" cy="513709"/>
          </a:xfrm>
          <a:prstGeom prst="rect">
            <a:avLst/>
          </a:prstGeom>
        </p:spPr>
        <p:txBody>
          <a:bodyPr vert="horz" lIns="95432" tIns="47715" rIns="95432" bIns="47715" rtlCol="0" anchor="b"/>
          <a:lstStyle>
            <a:lvl1pPr algn="r">
              <a:defRPr sz="1300"/>
            </a:lvl1pPr>
          </a:lstStyle>
          <a:p>
            <a:fld id="{365077F8-156D-425E-BCB5-B54628F0B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4866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8353" cy="513709"/>
          </a:xfrm>
          <a:prstGeom prst="rect">
            <a:avLst/>
          </a:prstGeom>
        </p:spPr>
        <p:txBody>
          <a:bodyPr vert="horz" lIns="95432" tIns="47715" rIns="95432" bIns="4771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2450" y="1"/>
            <a:ext cx="3078351" cy="513709"/>
          </a:xfrm>
          <a:prstGeom prst="rect">
            <a:avLst/>
          </a:prstGeom>
        </p:spPr>
        <p:txBody>
          <a:bodyPr vert="horz" lIns="95432" tIns="47715" rIns="95432" bIns="47715" rtlCol="0"/>
          <a:lstStyle>
            <a:lvl1pPr algn="r">
              <a:defRPr sz="1300"/>
            </a:lvl1pPr>
          </a:lstStyle>
          <a:p>
            <a:fld id="{AD2F96C5-2B6D-4220-8532-1B8D7F686022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415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32" tIns="47715" rIns="95432" bIns="47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749" y="4924696"/>
            <a:ext cx="5682984" cy="4028996"/>
          </a:xfrm>
          <a:prstGeom prst="rect">
            <a:avLst/>
          </a:prstGeom>
        </p:spPr>
        <p:txBody>
          <a:bodyPr vert="horz" lIns="95432" tIns="47715" rIns="95432" bIns="47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19318"/>
            <a:ext cx="3078353" cy="513709"/>
          </a:xfrm>
          <a:prstGeom prst="rect">
            <a:avLst/>
          </a:prstGeom>
        </p:spPr>
        <p:txBody>
          <a:bodyPr vert="horz" lIns="95432" tIns="47715" rIns="95432" bIns="4771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2450" y="9719318"/>
            <a:ext cx="3078351" cy="513709"/>
          </a:xfrm>
          <a:prstGeom prst="rect">
            <a:avLst/>
          </a:prstGeom>
        </p:spPr>
        <p:txBody>
          <a:bodyPr vert="horz" lIns="95432" tIns="47715" rIns="95432" bIns="47715" rtlCol="0" anchor="b"/>
          <a:lstStyle>
            <a:lvl1pPr algn="r">
              <a:defRPr sz="1300"/>
            </a:lvl1pPr>
          </a:lstStyle>
          <a:p>
            <a:fld id="{D0E64D1D-C1AF-45C5-9665-EDCABD5941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041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6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10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59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76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2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31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41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48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88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48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73C3B-EF81-4CA1-8853-97CE496D37E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7D8F5-BE3E-4736-A358-392EBCEE0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52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22"/>
          <p:cNvSpPr>
            <a:spLocks noChangeShapeType="1"/>
          </p:cNvSpPr>
          <p:nvPr/>
        </p:nvSpPr>
        <p:spPr bwMode="auto">
          <a:xfrm>
            <a:off x="3788226" y="8182464"/>
            <a:ext cx="0" cy="2421114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5" rIns="91411" bIns="45705"/>
          <a:lstStyle/>
          <a:p>
            <a:endParaRPr lang="ja-JP" altLang="en-US"/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0" y="8056715"/>
            <a:ext cx="7715250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5" rIns="91411" bIns="45705"/>
          <a:lstStyle/>
          <a:p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5317"/>
              </p:ext>
            </p:extLst>
          </p:nvPr>
        </p:nvGraphicFramePr>
        <p:xfrm>
          <a:off x="165822" y="8211873"/>
          <a:ext cx="3492000" cy="242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958">
                <a:tc gridSpan="3"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市制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周年記念 </a:t>
                      </a:r>
                      <a:r>
                        <a:rPr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南毛利フォトコンテスト 応募票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画題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（タイトル）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44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8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撮影場所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344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撮影年月日</a:t>
                      </a: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〒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2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　－　　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08476"/>
              </p:ext>
            </p:extLst>
          </p:nvPr>
        </p:nvGraphicFramePr>
        <p:xfrm>
          <a:off x="3918627" y="8211873"/>
          <a:ext cx="3492000" cy="243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591">
                <a:tc gridSpan="3"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市制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周年記念 </a:t>
                      </a:r>
                      <a:r>
                        <a:rPr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南毛利フォトコンテスト 応募票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画題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（タイトル）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44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8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撮影場所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344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撮影年月日</a:t>
                      </a: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〒　　　　－</a:t>
                      </a: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2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635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　－　　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Line 22">
            <a:extLst>
              <a:ext uri="{FF2B5EF4-FFF2-40B4-BE49-F238E27FC236}">
                <a16:creationId xmlns:a16="http://schemas.microsoft.com/office/drawing/2014/main" id="{F9C6FA3C-2F28-44DB-8770-D339E7C41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7273" y="-17295"/>
            <a:ext cx="16775" cy="2504323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5" rIns="91411" bIns="45705"/>
          <a:lstStyle/>
          <a:p>
            <a:endParaRPr lang="ja-JP" altLang="en-US"/>
          </a:p>
        </p:txBody>
      </p:sp>
      <p:sp>
        <p:nvSpPr>
          <p:cNvPr id="29" name="Line 22">
            <a:extLst>
              <a:ext uri="{FF2B5EF4-FFF2-40B4-BE49-F238E27FC236}">
                <a16:creationId xmlns:a16="http://schemas.microsoft.com/office/drawing/2014/main" id="{10DEBDD4-D33B-485A-8879-48C8A3954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-100352" y="2606135"/>
            <a:ext cx="7715250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5" rIns="91411" bIns="45705"/>
          <a:lstStyle/>
          <a:p>
            <a:endParaRPr lang="ja-JP" altLang="en-US"/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AE989FBF-BEE3-48FF-ACC5-230E09D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16975"/>
              </p:ext>
            </p:extLst>
          </p:nvPr>
        </p:nvGraphicFramePr>
        <p:xfrm>
          <a:off x="151646" y="53585"/>
          <a:ext cx="3492000" cy="242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958">
                <a:tc gridSpan="3"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市制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周年記念 </a:t>
                      </a:r>
                      <a:r>
                        <a:rPr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南毛利フォトコンテスト 応募票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画題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（タイトル）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44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8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撮影場所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344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撮影年月日</a:t>
                      </a: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〒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2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　－　　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6621FC18-891E-4364-A591-980063F9F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900216"/>
              </p:ext>
            </p:extLst>
          </p:nvPr>
        </p:nvGraphicFramePr>
        <p:xfrm>
          <a:off x="3904451" y="53585"/>
          <a:ext cx="3492000" cy="243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591">
                <a:tc gridSpan="3"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市制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周年記念 </a:t>
                      </a:r>
                      <a:r>
                        <a:rPr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南毛利フォトコンテスト 応募票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画題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（タイトル）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44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8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撮影場所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344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撮影年月日</a:t>
                      </a: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〒　　　　－</a:t>
                      </a: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2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635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　－　　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" name="Line 22">
            <a:extLst>
              <a:ext uri="{FF2B5EF4-FFF2-40B4-BE49-F238E27FC236}">
                <a16:creationId xmlns:a16="http://schemas.microsoft.com/office/drawing/2014/main" id="{070EFF0D-B2D0-44A0-B37A-869EB4504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4048" y="2780102"/>
            <a:ext cx="22563" cy="2475311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5" rIns="91411" bIns="45705"/>
          <a:lstStyle/>
          <a:p>
            <a:endParaRPr lang="ja-JP" altLang="en-US"/>
          </a:p>
        </p:txBody>
      </p:sp>
      <p:sp>
        <p:nvSpPr>
          <p:cNvPr id="43" name="Line 22">
            <a:extLst>
              <a:ext uri="{FF2B5EF4-FFF2-40B4-BE49-F238E27FC236}">
                <a16:creationId xmlns:a16="http://schemas.microsoft.com/office/drawing/2014/main" id="{1BCD30CE-55B3-4441-8999-80D4179814CB}"/>
              </a:ext>
            </a:extLst>
          </p:cNvPr>
          <p:cNvSpPr>
            <a:spLocks noChangeShapeType="1"/>
          </p:cNvSpPr>
          <p:nvPr/>
        </p:nvSpPr>
        <p:spPr bwMode="auto">
          <a:xfrm>
            <a:off x="-91964" y="5332653"/>
            <a:ext cx="7715250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5" rIns="91411" bIns="45705"/>
          <a:lstStyle/>
          <a:p>
            <a:endParaRPr lang="ja-JP" altLang="en-US"/>
          </a:p>
        </p:txBody>
      </p:sp>
      <p:graphicFrame>
        <p:nvGraphicFramePr>
          <p:cNvPr id="47" name="表 46">
            <a:extLst>
              <a:ext uri="{FF2B5EF4-FFF2-40B4-BE49-F238E27FC236}">
                <a16:creationId xmlns:a16="http://schemas.microsoft.com/office/drawing/2014/main" id="{42217988-407D-451F-AC44-73261A13C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668413"/>
              </p:ext>
            </p:extLst>
          </p:nvPr>
        </p:nvGraphicFramePr>
        <p:xfrm>
          <a:off x="168421" y="2744661"/>
          <a:ext cx="3492000" cy="242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958">
                <a:tc gridSpan="3"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市制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周年記念 </a:t>
                      </a:r>
                      <a:r>
                        <a:rPr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南毛利フォトコンテスト 応募票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画題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（タイトル）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44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8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撮影場所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344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撮影年月日</a:t>
                      </a: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〒　　　　－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2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　－　　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8" name="表 47">
            <a:extLst>
              <a:ext uri="{FF2B5EF4-FFF2-40B4-BE49-F238E27FC236}">
                <a16:creationId xmlns:a16="http://schemas.microsoft.com/office/drawing/2014/main" id="{D0AA1B81-F119-4522-A94D-079F8848F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534621"/>
              </p:ext>
            </p:extLst>
          </p:nvPr>
        </p:nvGraphicFramePr>
        <p:xfrm>
          <a:off x="3921226" y="2744661"/>
          <a:ext cx="3492000" cy="243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591">
                <a:tc gridSpan="3"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市制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周年記念 </a:t>
                      </a:r>
                      <a:r>
                        <a:rPr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南毛利フォトコンテスト 応募票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画題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（タイトル）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44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8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撮影場所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344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撮影年月日</a:t>
                      </a: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〒　　　　－</a:t>
                      </a: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2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635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　－　　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" name="Line 22">
            <a:extLst>
              <a:ext uri="{FF2B5EF4-FFF2-40B4-BE49-F238E27FC236}">
                <a16:creationId xmlns:a16="http://schemas.microsoft.com/office/drawing/2014/main" id="{1CF2B45B-D7B7-4FB8-BAAF-7A404A73ED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8225" y="5438979"/>
            <a:ext cx="8386" cy="2491989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5" rIns="91411" bIns="45705"/>
          <a:lstStyle/>
          <a:p>
            <a:endParaRPr lang="ja-JP" altLang="en-US"/>
          </a:p>
        </p:txBody>
      </p:sp>
      <p:graphicFrame>
        <p:nvGraphicFramePr>
          <p:cNvPr id="52" name="表 51">
            <a:extLst>
              <a:ext uri="{FF2B5EF4-FFF2-40B4-BE49-F238E27FC236}">
                <a16:creationId xmlns:a16="http://schemas.microsoft.com/office/drawing/2014/main" id="{4A942643-0F95-4E0D-917E-2B10D369C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90852"/>
              </p:ext>
            </p:extLst>
          </p:nvPr>
        </p:nvGraphicFramePr>
        <p:xfrm>
          <a:off x="182597" y="5481506"/>
          <a:ext cx="3492000" cy="242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958">
                <a:tc gridSpan="3"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市制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周年記念 </a:t>
                      </a:r>
                      <a:r>
                        <a:rPr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南毛利フォトコンテスト 応募票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画題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（タイトル）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44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8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撮影場所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344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撮影年月日</a:t>
                      </a: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〒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2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　－　　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3" name="表 52">
            <a:extLst>
              <a:ext uri="{FF2B5EF4-FFF2-40B4-BE49-F238E27FC236}">
                <a16:creationId xmlns:a16="http://schemas.microsoft.com/office/drawing/2014/main" id="{0384CF26-71EB-4317-971F-35845233F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663393"/>
              </p:ext>
            </p:extLst>
          </p:nvPr>
        </p:nvGraphicFramePr>
        <p:xfrm>
          <a:off x="3935402" y="5481506"/>
          <a:ext cx="3492000" cy="243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591">
                <a:tc gridSpan="3"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市制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周年記念 </a:t>
                      </a:r>
                      <a:r>
                        <a:rPr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南毛利フォトコンテスト 応募票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画題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（タイトル）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44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81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撮影場所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344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撮影年月日</a:t>
                      </a: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〒　　　　－</a:t>
                      </a: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28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635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　　　　　－　　　　　　－</a:t>
                      </a:r>
                    </a:p>
                  </a:txBody>
                  <a:tcPr marL="45720" marR="4572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19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5425</TotalTime>
  <Words>304</Words>
  <Application>Microsoft Office PowerPoint</Application>
  <PresentationFormat>ユーザー設定</PresentationFormat>
  <Paragraphs>88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水野 愛里</dc:creator>
  <cp:lastModifiedBy>清水 輝顕</cp:lastModifiedBy>
  <cp:revision>274</cp:revision>
  <cp:lastPrinted>2025-06-04T05:41:42Z</cp:lastPrinted>
  <dcterms:created xsi:type="dcterms:W3CDTF">2018-09-10T04:54:49Z</dcterms:created>
  <dcterms:modified xsi:type="dcterms:W3CDTF">2025-06-04T05:44:14Z</dcterms:modified>
</cp:coreProperties>
</file>