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269" r:id="rId2"/>
  </p:sldIdLst>
  <p:sldSz cx="7559675" cy="10691813"/>
  <p:notesSz cx="7102475" cy="102330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131313"/>
    <a:srgbClr val="FEFEFE"/>
    <a:srgbClr val="8E6C00"/>
    <a:srgbClr val="A57C00"/>
    <a:srgbClr val="7B7B7B"/>
    <a:srgbClr val="DDD5B1"/>
    <a:srgbClr val="E8E2CA"/>
    <a:srgbClr val="C1AE74"/>
    <a:srgbClr val="DEDED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465" autoAdjust="0"/>
    <p:restoredTop sz="94660"/>
  </p:normalViewPr>
  <p:slideViewPr>
    <p:cSldViewPr snapToGrid="0">
      <p:cViewPr varScale="1">
        <p:scale>
          <a:sx n="49" d="100"/>
          <a:sy n="49" d="100"/>
        </p:scale>
        <p:origin x="1956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8353" cy="513709"/>
          </a:xfrm>
          <a:prstGeom prst="rect">
            <a:avLst/>
          </a:prstGeom>
        </p:spPr>
        <p:txBody>
          <a:bodyPr vert="horz" lIns="95432" tIns="47715" rIns="95432" bIns="477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4022450" y="1"/>
            <a:ext cx="3078351" cy="513709"/>
          </a:xfrm>
          <a:prstGeom prst="rect">
            <a:avLst/>
          </a:prstGeom>
        </p:spPr>
        <p:txBody>
          <a:bodyPr vert="horz" lIns="95432" tIns="47715" rIns="95432" bIns="47715" rtlCol="0"/>
          <a:lstStyle>
            <a:lvl1pPr algn="r">
              <a:defRPr sz="1300"/>
            </a:lvl1pPr>
          </a:lstStyle>
          <a:p>
            <a:fld id="{A0F59D10-8C6B-4D67-94F1-98743BEB4252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3" y="9719318"/>
            <a:ext cx="3078353" cy="513709"/>
          </a:xfrm>
          <a:prstGeom prst="rect">
            <a:avLst/>
          </a:prstGeom>
        </p:spPr>
        <p:txBody>
          <a:bodyPr vert="horz" lIns="95432" tIns="47715" rIns="95432" bIns="477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4022450" y="9719318"/>
            <a:ext cx="3078351" cy="513709"/>
          </a:xfrm>
          <a:prstGeom prst="rect">
            <a:avLst/>
          </a:prstGeom>
        </p:spPr>
        <p:txBody>
          <a:bodyPr vert="horz" lIns="95432" tIns="47715" rIns="95432" bIns="47715" rtlCol="0" anchor="b"/>
          <a:lstStyle>
            <a:lvl1pPr algn="r">
              <a:defRPr sz="1300"/>
            </a:lvl1pPr>
          </a:lstStyle>
          <a:p>
            <a:fld id="{365077F8-156D-425E-BCB5-B54628F0B8A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348667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3" y="1"/>
            <a:ext cx="3078353" cy="513709"/>
          </a:xfrm>
          <a:prstGeom prst="rect">
            <a:avLst/>
          </a:prstGeom>
        </p:spPr>
        <p:txBody>
          <a:bodyPr vert="horz" lIns="95432" tIns="47715" rIns="95432" bIns="47715" rtlCol="0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4022450" y="1"/>
            <a:ext cx="3078351" cy="513709"/>
          </a:xfrm>
          <a:prstGeom prst="rect">
            <a:avLst/>
          </a:prstGeom>
        </p:spPr>
        <p:txBody>
          <a:bodyPr vert="horz" lIns="95432" tIns="47715" rIns="95432" bIns="47715" rtlCol="0"/>
          <a:lstStyle>
            <a:lvl1pPr algn="r">
              <a:defRPr sz="1300"/>
            </a:lvl1pPr>
          </a:lstStyle>
          <a:p>
            <a:fld id="{AD2F96C5-2B6D-4220-8532-1B8D7F686022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330450" y="1279525"/>
            <a:ext cx="2441575" cy="34528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32" tIns="47715" rIns="95432" bIns="4771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709749" y="4924696"/>
            <a:ext cx="5682984" cy="4028996"/>
          </a:xfrm>
          <a:prstGeom prst="rect">
            <a:avLst/>
          </a:prstGeom>
        </p:spPr>
        <p:txBody>
          <a:bodyPr vert="horz" lIns="95432" tIns="47715" rIns="95432" bIns="4771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3" y="9719318"/>
            <a:ext cx="3078353" cy="513709"/>
          </a:xfrm>
          <a:prstGeom prst="rect">
            <a:avLst/>
          </a:prstGeom>
        </p:spPr>
        <p:txBody>
          <a:bodyPr vert="horz" lIns="95432" tIns="47715" rIns="95432" bIns="47715" rtlCol="0" anchor="b"/>
          <a:lstStyle>
            <a:lvl1pPr algn="l">
              <a:defRPr sz="13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4022450" y="9719318"/>
            <a:ext cx="3078351" cy="513709"/>
          </a:xfrm>
          <a:prstGeom prst="rect">
            <a:avLst/>
          </a:prstGeom>
        </p:spPr>
        <p:txBody>
          <a:bodyPr vert="horz" lIns="95432" tIns="47715" rIns="95432" bIns="47715" rtlCol="0" anchor="b"/>
          <a:lstStyle>
            <a:lvl1pPr algn="r">
              <a:defRPr sz="1300"/>
            </a:lvl1pPr>
          </a:lstStyle>
          <a:p>
            <a:fld id="{D0E64D1D-C1AF-45C5-9665-EDCABD5941B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7804131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46644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726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103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145964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637664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82226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5318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3418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164855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4880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6482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69242"/>
            <a:ext cx="6520220" cy="206659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46200"/>
            <a:ext cx="6520220" cy="678385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B73C3B-EF81-4CA1-8853-97CE496D37E3}" type="datetimeFigureOut">
              <a:rPr kumimoji="1" lang="ja-JP" altLang="en-US" smtClean="0"/>
              <a:t>2025/6/4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9909729"/>
            <a:ext cx="2551390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9909729"/>
            <a:ext cx="1700927" cy="5692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97D8F5-BE3E-4736-A358-392EBCEE0F0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1652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Line 22"/>
          <p:cNvSpPr>
            <a:spLocks noChangeShapeType="1"/>
          </p:cNvSpPr>
          <p:nvPr/>
        </p:nvSpPr>
        <p:spPr bwMode="auto">
          <a:xfrm>
            <a:off x="3788226" y="8182464"/>
            <a:ext cx="0" cy="2421114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5" rIns="91411" bIns="45705"/>
          <a:lstStyle/>
          <a:p>
            <a:endParaRPr lang="ja-JP" altLang="en-US"/>
          </a:p>
        </p:txBody>
      </p:sp>
      <p:sp>
        <p:nvSpPr>
          <p:cNvPr id="49" name="Line 22"/>
          <p:cNvSpPr>
            <a:spLocks noChangeShapeType="1"/>
          </p:cNvSpPr>
          <p:nvPr/>
        </p:nvSpPr>
        <p:spPr bwMode="auto">
          <a:xfrm>
            <a:off x="0" y="8056715"/>
            <a:ext cx="771525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5" rIns="91411" bIns="45705"/>
          <a:lstStyle/>
          <a:p>
            <a:endParaRPr lang="ja-JP" altLang="en-US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595317"/>
              </p:ext>
            </p:extLst>
          </p:nvPr>
        </p:nvGraphicFramePr>
        <p:xfrm>
          <a:off x="165822" y="8211873"/>
          <a:ext cx="3492000" cy="242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958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23" name="表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008476"/>
              </p:ext>
            </p:extLst>
          </p:nvPr>
        </p:nvGraphicFramePr>
        <p:xfrm>
          <a:off x="3918627" y="8211873"/>
          <a:ext cx="3492000" cy="2433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591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35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7" name="Line 22">
            <a:extLst>
              <a:ext uri="{FF2B5EF4-FFF2-40B4-BE49-F238E27FC236}">
                <a16:creationId xmlns:a16="http://schemas.microsoft.com/office/drawing/2014/main" id="{F9C6FA3C-2F28-44DB-8770-D339E7C41EB2}"/>
              </a:ext>
            </a:extLst>
          </p:cNvPr>
          <p:cNvSpPr>
            <a:spLocks noChangeShapeType="1"/>
          </p:cNvSpPr>
          <p:nvPr/>
        </p:nvSpPr>
        <p:spPr bwMode="auto">
          <a:xfrm>
            <a:off x="3757273" y="-17295"/>
            <a:ext cx="16775" cy="2504323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5" rIns="91411" bIns="45705"/>
          <a:lstStyle/>
          <a:p>
            <a:endParaRPr lang="ja-JP" altLang="en-US"/>
          </a:p>
        </p:txBody>
      </p:sp>
      <p:sp>
        <p:nvSpPr>
          <p:cNvPr id="29" name="Line 22">
            <a:extLst>
              <a:ext uri="{FF2B5EF4-FFF2-40B4-BE49-F238E27FC236}">
                <a16:creationId xmlns:a16="http://schemas.microsoft.com/office/drawing/2014/main" id="{10DEBDD4-D33B-485A-8879-48C8A395461B}"/>
              </a:ext>
            </a:extLst>
          </p:cNvPr>
          <p:cNvSpPr>
            <a:spLocks noChangeShapeType="1"/>
          </p:cNvSpPr>
          <p:nvPr/>
        </p:nvSpPr>
        <p:spPr bwMode="auto">
          <a:xfrm>
            <a:off x="-100352" y="2606135"/>
            <a:ext cx="771525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5" rIns="91411" bIns="45705"/>
          <a:lstStyle/>
          <a:p>
            <a:endParaRPr lang="ja-JP" altLang="en-US"/>
          </a:p>
        </p:txBody>
      </p:sp>
      <p:graphicFrame>
        <p:nvGraphicFramePr>
          <p:cNvPr id="33" name="表 32">
            <a:extLst>
              <a:ext uri="{FF2B5EF4-FFF2-40B4-BE49-F238E27FC236}">
                <a16:creationId xmlns:a16="http://schemas.microsoft.com/office/drawing/2014/main" id="{AE989FBF-BEE3-48FF-ACC5-230E09D3AEA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9916975"/>
              </p:ext>
            </p:extLst>
          </p:nvPr>
        </p:nvGraphicFramePr>
        <p:xfrm>
          <a:off x="151646" y="53585"/>
          <a:ext cx="3492000" cy="242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958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37" name="表 36">
            <a:extLst>
              <a:ext uri="{FF2B5EF4-FFF2-40B4-BE49-F238E27FC236}">
                <a16:creationId xmlns:a16="http://schemas.microsoft.com/office/drawing/2014/main" id="{6621FC18-891E-4364-A591-980063F9FE0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19900216"/>
              </p:ext>
            </p:extLst>
          </p:nvPr>
        </p:nvGraphicFramePr>
        <p:xfrm>
          <a:off x="3904451" y="53585"/>
          <a:ext cx="3492000" cy="2433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591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35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42" name="Line 22">
            <a:extLst>
              <a:ext uri="{FF2B5EF4-FFF2-40B4-BE49-F238E27FC236}">
                <a16:creationId xmlns:a16="http://schemas.microsoft.com/office/drawing/2014/main" id="{070EFF0D-B2D0-44A0-B37A-869EB4504C33}"/>
              </a:ext>
            </a:extLst>
          </p:cNvPr>
          <p:cNvSpPr>
            <a:spLocks noChangeShapeType="1"/>
          </p:cNvSpPr>
          <p:nvPr/>
        </p:nvSpPr>
        <p:spPr bwMode="auto">
          <a:xfrm>
            <a:off x="3774048" y="2780102"/>
            <a:ext cx="22563" cy="2475311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5" rIns="91411" bIns="45705"/>
          <a:lstStyle/>
          <a:p>
            <a:endParaRPr lang="ja-JP" altLang="en-US"/>
          </a:p>
        </p:txBody>
      </p:sp>
      <p:sp>
        <p:nvSpPr>
          <p:cNvPr id="43" name="Line 22">
            <a:extLst>
              <a:ext uri="{FF2B5EF4-FFF2-40B4-BE49-F238E27FC236}">
                <a16:creationId xmlns:a16="http://schemas.microsoft.com/office/drawing/2014/main" id="{1BCD30CE-55B3-4441-8999-80D4179814CB}"/>
              </a:ext>
            </a:extLst>
          </p:cNvPr>
          <p:cNvSpPr>
            <a:spLocks noChangeShapeType="1"/>
          </p:cNvSpPr>
          <p:nvPr/>
        </p:nvSpPr>
        <p:spPr bwMode="auto">
          <a:xfrm>
            <a:off x="-91964" y="5332653"/>
            <a:ext cx="7715250" cy="0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5" rIns="91411" bIns="45705"/>
          <a:lstStyle/>
          <a:p>
            <a:endParaRPr lang="ja-JP" altLang="en-US"/>
          </a:p>
        </p:txBody>
      </p:sp>
      <p:graphicFrame>
        <p:nvGraphicFramePr>
          <p:cNvPr id="47" name="表 46">
            <a:extLst>
              <a:ext uri="{FF2B5EF4-FFF2-40B4-BE49-F238E27FC236}">
                <a16:creationId xmlns:a16="http://schemas.microsoft.com/office/drawing/2014/main" id="{42217988-407D-451F-AC44-73261A13CB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83668413"/>
              </p:ext>
            </p:extLst>
          </p:nvPr>
        </p:nvGraphicFramePr>
        <p:xfrm>
          <a:off x="168421" y="2744661"/>
          <a:ext cx="3492000" cy="242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958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  <a:endParaRPr kumimoji="1" lang="en-US" altLang="ja-JP" sz="80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8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48" name="表 47">
            <a:extLst>
              <a:ext uri="{FF2B5EF4-FFF2-40B4-BE49-F238E27FC236}">
                <a16:creationId xmlns:a16="http://schemas.microsoft.com/office/drawing/2014/main" id="{D0AA1B81-F119-4522-A94D-079F8848F4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85534621"/>
              </p:ext>
            </p:extLst>
          </p:nvPr>
        </p:nvGraphicFramePr>
        <p:xfrm>
          <a:off x="3921226" y="2744661"/>
          <a:ext cx="3492000" cy="2433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591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35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1" name="Line 22">
            <a:extLst>
              <a:ext uri="{FF2B5EF4-FFF2-40B4-BE49-F238E27FC236}">
                <a16:creationId xmlns:a16="http://schemas.microsoft.com/office/drawing/2014/main" id="{1CF2B45B-D7B7-4FB8-BAAF-7A404A73EDCC}"/>
              </a:ext>
            </a:extLst>
          </p:cNvPr>
          <p:cNvSpPr>
            <a:spLocks noChangeShapeType="1"/>
          </p:cNvSpPr>
          <p:nvPr/>
        </p:nvSpPr>
        <p:spPr bwMode="auto">
          <a:xfrm>
            <a:off x="3788225" y="5438979"/>
            <a:ext cx="8386" cy="2491989"/>
          </a:xfrm>
          <a:prstGeom prst="line">
            <a:avLst/>
          </a:prstGeom>
          <a:noFill/>
          <a:ln w="6350" cap="rnd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1411" tIns="45705" rIns="91411" bIns="45705"/>
          <a:lstStyle/>
          <a:p>
            <a:endParaRPr lang="ja-JP" altLang="en-US"/>
          </a:p>
        </p:txBody>
      </p:sp>
      <p:graphicFrame>
        <p:nvGraphicFramePr>
          <p:cNvPr id="52" name="表 51">
            <a:extLst>
              <a:ext uri="{FF2B5EF4-FFF2-40B4-BE49-F238E27FC236}">
                <a16:creationId xmlns:a16="http://schemas.microsoft.com/office/drawing/2014/main" id="{4A942643-0F95-4E0D-917E-2B10D369C8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7090852"/>
              </p:ext>
            </p:extLst>
          </p:nvPr>
        </p:nvGraphicFramePr>
        <p:xfrm>
          <a:off x="182597" y="5481506"/>
          <a:ext cx="3492000" cy="242111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3958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193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graphicFrame>
        <p:nvGraphicFramePr>
          <p:cNvPr id="53" name="表 52">
            <a:extLst>
              <a:ext uri="{FF2B5EF4-FFF2-40B4-BE49-F238E27FC236}">
                <a16:creationId xmlns:a16="http://schemas.microsoft.com/office/drawing/2014/main" id="{0384CF26-71EB-4317-971F-35845233F49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4663393"/>
              </p:ext>
            </p:extLst>
          </p:nvPr>
        </p:nvGraphicFramePr>
        <p:xfrm>
          <a:off x="3935402" y="5481506"/>
          <a:ext cx="3492000" cy="24334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19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008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17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4591">
                <a:tc gridSpan="3"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市制</a:t>
                      </a:r>
                      <a:r>
                        <a:rPr lang="en-US" altLang="ja-JP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70</a:t>
                      </a:r>
                      <a:r>
                        <a:rPr lang="ja-JP" altLang="en-US" sz="105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周年記念 </a:t>
                      </a:r>
                      <a:r>
                        <a:rPr lang="ja-JP" altLang="en-US" sz="13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南毛利フォトコンテスト 応募票</a:t>
                      </a:r>
                      <a:endParaRPr kumimoji="1" lang="ja-JP" altLang="en-US" sz="13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466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画題</a:t>
                      </a:r>
                      <a:endParaRPr lang="en-US" altLang="ja-JP" sz="110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（タイトル）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T="14400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7881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撮影場所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1344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撮影年月日</a:t>
                      </a: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03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ja-JP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〒</a:t>
                      </a: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住所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/>
                          </a:solidFill>
                        </a:rPr>
                        <a:t>〒　　　　－</a:t>
                      </a:r>
                    </a:p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9528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氏名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</a:t>
                      </a:r>
                      <a:r>
                        <a:rPr lang="ja-JP" altLang="en-US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ふりがな</a:t>
                      </a:r>
                      <a:r>
                        <a:rPr lang="en-US" altLang="ja-JP" sz="9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)</a:t>
                      </a:r>
                      <a:endParaRPr kumimoji="1" lang="ja-JP" altLang="en-US" sz="9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</a:t>
                      </a:r>
                      <a:r>
                        <a:rPr kumimoji="1" lang="ja-JP" altLang="en-US" sz="12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歳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3635">
                <a:tc>
                  <a:txBody>
                    <a:bodyPr/>
                    <a:lstStyle/>
                    <a:p>
                      <a:pPr marL="0" marR="0" indent="0" algn="ctr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10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電話番号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marB="1800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l" defTabSz="75593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</a:rPr>
                        <a:t>　　　　　　－　　　　　　－</a:t>
                      </a:r>
                    </a:p>
                  </a:txBody>
                  <a:tcPr marL="45720" marR="45720" marB="18000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5819881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2">
            <a:lumMod val="20000"/>
            <a:lumOff val="80000"/>
          </a:schemeClr>
        </a:solidFill>
        <a:ln>
          <a:noFill/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5425</TotalTime>
  <Words>304</Words>
  <Application>Microsoft Office PowerPoint</Application>
  <PresentationFormat>ユーザー設定</PresentationFormat>
  <Paragraphs>88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メイリオ</vt:lpstr>
      <vt:lpstr>Arial</vt:lpstr>
      <vt:lpstr>Calibri</vt:lpstr>
      <vt:lpstr>Calibri Light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水野 愛里</dc:creator>
  <cp:lastModifiedBy>清水 輝顕</cp:lastModifiedBy>
  <cp:revision>274</cp:revision>
  <cp:lastPrinted>2025-06-04T05:41:42Z</cp:lastPrinted>
  <dcterms:created xsi:type="dcterms:W3CDTF">2018-09-10T04:54:49Z</dcterms:created>
  <dcterms:modified xsi:type="dcterms:W3CDTF">2025-06-04T05:44:14Z</dcterms:modified>
</cp:coreProperties>
</file>